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Grandview Display"/>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Grandview Display"/>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Grandview Display"/>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Grandview Display"/>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Grandview Display"/>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Grandview Display"/>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Grandview Display"/>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Grandview Display"/>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Grandview Display"/>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D4F7"/>
          </a:solidFill>
        </a:fill>
      </a:tcStyle>
    </a:wholeTbl>
    <a:band2H>
      <a:tcTxStyle/>
      <a:tcStyle>
        <a:tcBdr/>
        <a:fill>
          <a:solidFill>
            <a:srgbClr val="E7EBFB"/>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8DAEE"/>
          </a:solidFill>
        </a:fill>
      </a:tcStyle>
    </a:wholeTbl>
    <a:band2H>
      <a:tcTxStyle/>
      <a:tcStyle>
        <a:tcBdr/>
        <a:fill>
          <a:solidFill>
            <a:srgbClr val="F4EDF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E9D4"/>
          </a:solidFill>
        </a:fill>
      </a:tcStyle>
    </a:wholeTbl>
    <a:band2H>
      <a:tcTxStyle/>
      <a:tcStyle>
        <a:tcBdr/>
        <a:fill>
          <a:solidFill>
            <a:srgbClr val="E7F4EA"/>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tr-TR"/>
  <c:roundedCorners val="0"/>
  <c:style val="2"/>
  <c:chart>
    <c:autoTitleDeleted val="1"/>
    <c:plotArea>
      <c:layout>
        <c:manualLayout>
          <c:layoutTarget val="inner"/>
          <c:xMode val="edge"/>
          <c:yMode val="edge"/>
          <c:x val="0.186584"/>
          <c:y val="0.10272199999999999"/>
          <c:w val="0.80841600000000002"/>
          <c:h val="0.73069399999999995"/>
        </c:manualLayout>
      </c:layout>
      <c:barChart>
        <c:barDir val="col"/>
        <c:grouping val="clustered"/>
        <c:varyColors val="0"/>
        <c:ser>
          <c:idx val="0"/>
          <c:order val="0"/>
          <c:tx>
            <c:strRef>
              <c:f>Sheet1!$A$2</c:f>
              <c:strCache>
                <c:ptCount val="1"/>
                <c:pt idx="0">
                  <c:v>Bölge 1</c:v>
                </c:pt>
              </c:strCache>
            </c:strRef>
          </c:tx>
          <c:spPr>
            <a:solidFill>
              <a:schemeClr val="accent1"/>
            </a:solidFill>
            <a:ln w="6350" cap="flat">
              <a:solidFill>
                <a:srgbClr val="FFFFFF"/>
              </a:solidFill>
              <a:prstDash val="solid"/>
              <a:miter lim="800000"/>
            </a:ln>
            <a:effectLst/>
          </c:spPr>
          <c:invertIfNegative val="0"/>
          <c:cat>
            <c:strRef>
              <c:f>Sheet1!$B$1:$E$1</c:f>
              <c:strCache>
                <c:ptCount val="4"/>
                <c:pt idx="0">
                  <c:v>Kategori 1</c:v>
                </c:pt>
                <c:pt idx="1">
                  <c:v>Kategori 2</c:v>
                </c:pt>
                <c:pt idx="2">
                  <c:v>Kategori 3</c:v>
                </c:pt>
                <c:pt idx="3">
                  <c:v>Kategori 4</c:v>
                </c:pt>
              </c:strCache>
            </c:strRef>
          </c:cat>
          <c:val>
            <c:numRef>
              <c:f>Sheet1!$B$2:$E$2</c:f>
              <c:numCache>
                <c:formatCode>General</c:formatCode>
                <c:ptCount val="4"/>
                <c:pt idx="0">
                  <c:v>4.5</c:v>
                </c:pt>
                <c:pt idx="1">
                  <c:v>2.4</c:v>
                </c:pt>
                <c:pt idx="2">
                  <c:v>3.7</c:v>
                </c:pt>
                <c:pt idx="3">
                  <c:v>4.0999999999999996</c:v>
                </c:pt>
              </c:numCache>
            </c:numRef>
          </c:val>
          <c:extLst>
            <c:ext xmlns:c16="http://schemas.microsoft.com/office/drawing/2014/chart" uri="{C3380CC4-5D6E-409C-BE32-E72D297353CC}">
              <c16:uniqueId val="{00000000-A805-4E19-82BF-F078A2FF6EE5}"/>
            </c:ext>
          </c:extLst>
        </c:ser>
        <c:ser>
          <c:idx val="1"/>
          <c:order val="1"/>
          <c:tx>
            <c:strRef>
              <c:f>Sheet1!$A$3</c:f>
              <c:strCache>
                <c:ptCount val="1"/>
                <c:pt idx="0">
                  <c:v>Bölge 2</c:v>
                </c:pt>
              </c:strCache>
            </c:strRef>
          </c:tx>
          <c:spPr>
            <a:solidFill>
              <a:schemeClr val="accent2"/>
            </a:solidFill>
            <a:ln w="6350" cap="flat">
              <a:solidFill>
                <a:srgbClr val="FFFFFF"/>
              </a:solidFill>
              <a:prstDash val="solid"/>
              <a:miter lim="800000"/>
            </a:ln>
            <a:effectLst/>
          </c:spPr>
          <c:invertIfNegative val="0"/>
          <c:cat>
            <c:strRef>
              <c:f>Sheet1!$B$1:$E$1</c:f>
              <c:strCache>
                <c:ptCount val="4"/>
                <c:pt idx="0">
                  <c:v>Kategori 1</c:v>
                </c:pt>
                <c:pt idx="1">
                  <c:v>Kategori 2</c:v>
                </c:pt>
                <c:pt idx="2">
                  <c:v>Kategori 3</c:v>
                </c:pt>
                <c:pt idx="3">
                  <c:v>Kategori 4</c:v>
                </c:pt>
              </c:strCache>
            </c:strRef>
          </c:cat>
          <c:val>
            <c:numRef>
              <c:f>Sheet1!$B$3:$E$3</c:f>
              <c:numCache>
                <c:formatCode>General</c:formatCode>
                <c:ptCount val="4"/>
                <c:pt idx="0">
                  <c:v>2.1</c:v>
                </c:pt>
                <c:pt idx="1">
                  <c:v>4.0999999999999996</c:v>
                </c:pt>
                <c:pt idx="2">
                  <c:v>1.8</c:v>
                </c:pt>
                <c:pt idx="3">
                  <c:v>2.2999999999999998</c:v>
                </c:pt>
              </c:numCache>
            </c:numRef>
          </c:val>
          <c:extLst>
            <c:ext xmlns:c16="http://schemas.microsoft.com/office/drawing/2014/chart" uri="{C3380CC4-5D6E-409C-BE32-E72D297353CC}">
              <c16:uniqueId val="{00000001-A805-4E19-82BF-F078A2FF6EE5}"/>
            </c:ext>
          </c:extLst>
        </c:ser>
        <c:ser>
          <c:idx val="2"/>
          <c:order val="2"/>
          <c:tx>
            <c:strRef>
              <c:f>Sheet1!$A$4</c:f>
              <c:strCache>
                <c:ptCount val="1"/>
                <c:pt idx="0">
                  <c:v>Bölge 3</c:v>
                </c:pt>
              </c:strCache>
            </c:strRef>
          </c:tx>
          <c:spPr>
            <a:solidFill>
              <a:schemeClr val="accent3"/>
            </a:solidFill>
            <a:ln w="6350" cap="flat">
              <a:solidFill>
                <a:srgbClr val="FFFFFF"/>
              </a:solidFill>
              <a:prstDash val="solid"/>
              <a:miter lim="800000"/>
            </a:ln>
            <a:effectLst/>
          </c:spPr>
          <c:invertIfNegative val="0"/>
          <c:cat>
            <c:strRef>
              <c:f>Sheet1!$B$1:$E$1</c:f>
              <c:strCache>
                <c:ptCount val="4"/>
                <c:pt idx="0">
                  <c:v>Kategori 1</c:v>
                </c:pt>
                <c:pt idx="1">
                  <c:v>Kategori 2</c:v>
                </c:pt>
                <c:pt idx="2">
                  <c:v>Kategori 3</c:v>
                </c:pt>
                <c:pt idx="3">
                  <c:v>Kategori 4</c:v>
                </c:pt>
              </c:strCache>
            </c:strRef>
          </c:cat>
          <c:val>
            <c:numRef>
              <c:f>Sheet1!$B$4:$E$4</c:f>
              <c:numCache>
                <c:formatCode>General</c:formatCode>
                <c:ptCount val="4"/>
                <c:pt idx="0">
                  <c:v>2</c:v>
                </c:pt>
                <c:pt idx="1">
                  <c:v>2</c:v>
                </c:pt>
                <c:pt idx="2">
                  <c:v>2.5</c:v>
                </c:pt>
                <c:pt idx="3">
                  <c:v>5</c:v>
                </c:pt>
              </c:numCache>
            </c:numRef>
          </c:val>
          <c:extLst>
            <c:ext xmlns:c16="http://schemas.microsoft.com/office/drawing/2014/chart" uri="{C3380CC4-5D6E-409C-BE32-E72D297353CC}">
              <c16:uniqueId val="{00000002-A805-4E19-82BF-F078A2FF6EE5}"/>
            </c:ext>
          </c:extLst>
        </c:ser>
        <c:dLbls>
          <c:showLegendKey val="0"/>
          <c:showVal val="0"/>
          <c:showCatName val="0"/>
          <c:showSerName val="0"/>
          <c:showPercent val="0"/>
          <c:showBubbleSize val="0"/>
        </c:dLbls>
        <c:gapWidth val="150"/>
        <c:axId val="2094734552"/>
        <c:axId val="2094734553"/>
      </c:barChart>
      <c:catAx>
        <c:axId val="2094734552"/>
        <c:scaling>
          <c:orientation val="minMax"/>
        </c:scaling>
        <c:delete val="0"/>
        <c:axPos val="b"/>
        <c:numFmt formatCode="General" sourceLinked="0"/>
        <c:majorTickMark val="out"/>
        <c:minorTickMark val="none"/>
        <c:tickLblPos val="low"/>
        <c:spPr>
          <a:ln w="12700" cap="flat">
            <a:solidFill>
              <a:srgbClr val="888888"/>
            </a:solidFill>
            <a:prstDash val="solid"/>
            <a:miter lim="800000"/>
          </a:ln>
        </c:spPr>
        <c:txPr>
          <a:bodyPr rot="0"/>
          <a:lstStyle/>
          <a:p>
            <a:pPr>
              <a:defRPr sz="800" b="0" i="0" u="none" strike="noStrike">
                <a:solidFill>
                  <a:srgbClr val="000000"/>
                </a:solidFill>
                <a:latin typeface="Grandview Display"/>
              </a:defRPr>
            </a:pPr>
            <a:endParaRPr lang="tr-TR"/>
          </a:p>
        </c:txPr>
        <c:crossAx val="2094734553"/>
        <c:crosses val="autoZero"/>
        <c:auto val="1"/>
        <c:lblAlgn val="ctr"/>
        <c:lblOffset val="100"/>
        <c:noMultiLvlLbl val="1"/>
      </c:catAx>
      <c:valAx>
        <c:axId val="2094734553"/>
        <c:scaling>
          <c:orientation val="minMax"/>
        </c:scaling>
        <c:delete val="0"/>
        <c:axPos val="l"/>
        <c:majorGridlines>
          <c:spPr>
            <a:ln w="12700" cap="flat">
              <a:solidFill>
                <a:srgbClr val="888888"/>
              </a:solidFill>
              <a:prstDash val="solid"/>
              <a:miter lim="800000"/>
            </a:ln>
          </c:spPr>
        </c:majorGridlines>
        <c:numFmt formatCode="General" sourceLinked="0"/>
        <c:majorTickMark val="out"/>
        <c:minorTickMark val="none"/>
        <c:tickLblPos val="nextTo"/>
        <c:spPr>
          <a:ln w="12700" cap="flat">
            <a:solidFill>
              <a:srgbClr val="888888"/>
            </a:solidFill>
            <a:prstDash val="solid"/>
            <a:miter lim="800000"/>
          </a:ln>
        </c:spPr>
        <c:txPr>
          <a:bodyPr rot="0"/>
          <a:lstStyle/>
          <a:p>
            <a:pPr>
              <a:defRPr sz="1100" b="0" i="0" u="none" strike="noStrike">
                <a:solidFill>
                  <a:srgbClr val="000000"/>
                </a:solidFill>
                <a:latin typeface="Grandview Display"/>
              </a:defRPr>
            </a:pPr>
            <a:endParaRPr lang="tr-TR"/>
          </a:p>
        </c:txPr>
        <c:crossAx val="2094734552"/>
        <c:crosses val="autoZero"/>
        <c:crossBetween val="between"/>
        <c:majorUnit val="1.25"/>
        <c:minorUnit val="0.625"/>
      </c:valAx>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2" name="Shape 92"/>
          <p:cNvSpPr>
            <a:spLocks noGrp="1" noRot="1" noChangeAspect="1"/>
          </p:cNvSpPr>
          <p:nvPr>
            <p:ph type="sldImg"/>
          </p:nvPr>
        </p:nvSpPr>
        <p:spPr>
          <a:xfrm>
            <a:off x="1143000" y="685800"/>
            <a:ext cx="4572000" cy="3429000"/>
          </a:xfrm>
          <a:prstGeom prst="rect">
            <a:avLst/>
          </a:prstGeom>
        </p:spPr>
        <p:txBody>
          <a:bodyPr/>
          <a:lstStyle/>
          <a:p>
            <a:endParaRPr/>
          </a:p>
        </p:txBody>
      </p:sp>
      <p:sp>
        <p:nvSpPr>
          <p:cNvPr id="93" name="Shape 93"/>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Grandview Display"/>
      </a:defRPr>
    </a:lvl1pPr>
    <a:lvl2pPr indent="228600" latinLnBrk="0">
      <a:defRPr sz="1200">
        <a:latin typeface="+mj-lt"/>
        <a:ea typeface="+mj-ea"/>
        <a:cs typeface="+mj-cs"/>
        <a:sym typeface="Grandview Display"/>
      </a:defRPr>
    </a:lvl2pPr>
    <a:lvl3pPr indent="457200" latinLnBrk="0">
      <a:defRPr sz="1200">
        <a:latin typeface="+mj-lt"/>
        <a:ea typeface="+mj-ea"/>
        <a:cs typeface="+mj-cs"/>
        <a:sym typeface="Grandview Display"/>
      </a:defRPr>
    </a:lvl3pPr>
    <a:lvl4pPr indent="685800" latinLnBrk="0">
      <a:defRPr sz="1200">
        <a:latin typeface="+mj-lt"/>
        <a:ea typeface="+mj-ea"/>
        <a:cs typeface="+mj-cs"/>
        <a:sym typeface="Grandview Display"/>
      </a:defRPr>
    </a:lvl4pPr>
    <a:lvl5pPr indent="914400" latinLnBrk="0">
      <a:defRPr sz="1200">
        <a:latin typeface="+mj-lt"/>
        <a:ea typeface="+mj-ea"/>
        <a:cs typeface="+mj-cs"/>
        <a:sym typeface="Grandview Display"/>
      </a:defRPr>
    </a:lvl5pPr>
    <a:lvl6pPr indent="1143000" latinLnBrk="0">
      <a:defRPr sz="1200">
        <a:latin typeface="+mj-lt"/>
        <a:ea typeface="+mj-ea"/>
        <a:cs typeface="+mj-cs"/>
        <a:sym typeface="Grandview Display"/>
      </a:defRPr>
    </a:lvl6pPr>
    <a:lvl7pPr indent="1371600" latinLnBrk="0">
      <a:defRPr sz="1200">
        <a:latin typeface="+mj-lt"/>
        <a:ea typeface="+mj-ea"/>
        <a:cs typeface="+mj-cs"/>
        <a:sym typeface="Grandview Display"/>
      </a:defRPr>
    </a:lvl7pPr>
    <a:lvl8pPr indent="1600200" latinLnBrk="0">
      <a:defRPr sz="1200">
        <a:latin typeface="+mj-lt"/>
        <a:ea typeface="+mj-ea"/>
        <a:cs typeface="+mj-cs"/>
        <a:sym typeface="Grandview Display"/>
      </a:defRPr>
    </a:lvl8pPr>
    <a:lvl9pPr indent="1828800" latinLnBrk="0">
      <a:defRPr sz="1200">
        <a:latin typeface="+mj-lt"/>
        <a:ea typeface="+mj-ea"/>
        <a:cs typeface="+mj-cs"/>
        <a:sym typeface="Grandview Display"/>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2" name="Başlık Metni"/>
          <p:cNvSpPr txBox="1">
            <a:spLocks noGrp="1"/>
          </p:cNvSpPr>
          <p:nvPr>
            <p:ph type="title"/>
          </p:nvPr>
        </p:nvSpPr>
        <p:spPr>
          <a:xfrm>
            <a:off x="912628" y="1371600"/>
            <a:ext cx="5935542" cy="2696867"/>
          </a:xfrm>
          <a:prstGeom prst="rect">
            <a:avLst/>
          </a:prstGeom>
        </p:spPr>
        <p:txBody>
          <a:bodyPr/>
          <a:lstStyle/>
          <a:p>
            <a:r>
              <a:t>Başlık Metni</a:t>
            </a:r>
          </a:p>
        </p:txBody>
      </p:sp>
      <p:sp>
        <p:nvSpPr>
          <p:cNvPr id="13" name="Gövde Düzeyi Bir…"/>
          <p:cNvSpPr txBox="1">
            <a:spLocks noGrp="1"/>
          </p:cNvSpPr>
          <p:nvPr>
            <p:ph type="body" sz="quarter" idx="1"/>
          </p:nvPr>
        </p:nvSpPr>
        <p:spPr>
          <a:xfrm>
            <a:off x="912628" y="4584879"/>
            <a:ext cx="5935542" cy="1287888"/>
          </a:xfrm>
          <a:prstGeom prst="rect">
            <a:avLst/>
          </a:prstGeom>
        </p:spPr>
        <p:txBody>
          <a:bodyPr anchor="b"/>
          <a:lstStyle>
            <a:lvl1pPr marL="0" indent="0">
              <a:lnSpc>
                <a:spcPct val="130000"/>
              </a:lnSpc>
              <a:buSzTx/>
              <a:buFontTx/>
              <a:buNone/>
              <a:defRPr sz="1800" b="1" cap="all" spc="300"/>
            </a:lvl1pPr>
            <a:lvl2pPr marL="0" indent="457200">
              <a:lnSpc>
                <a:spcPct val="130000"/>
              </a:lnSpc>
              <a:buSzTx/>
              <a:buFontTx/>
              <a:buNone/>
              <a:defRPr sz="1800" b="1" cap="all" spc="300"/>
            </a:lvl2pPr>
            <a:lvl3pPr marL="0" indent="914400">
              <a:lnSpc>
                <a:spcPct val="130000"/>
              </a:lnSpc>
              <a:buSzTx/>
              <a:buFontTx/>
              <a:buNone/>
              <a:defRPr sz="1800" b="1" cap="all" spc="300"/>
            </a:lvl3pPr>
            <a:lvl4pPr marL="0" indent="1371600">
              <a:lnSpc>
                <a:spcPct val="130000"/>
              </a:lnSpc>
              <a:buSzTx/>
              <a:buFontTx/>
              <a:buNone/>
              <a:defRPr sz="1800" b="1" cap="all" spc="300"/>
            </a:lvl4pPr>
            <a:lvl5pPr marL="0" indent="1828800">
              <a:lnSpc>
                <a:spcPct val="130000"/>
              </a:lnSpc>
              <a:buSzTx/>
              <a:buFontTx/>
              <a:buNone/>
              <a:defRPr sz="1800" b="1" cap="all" spc="300"/>
            </a:lvl5pPr>
          </a:lstStyle>
          <a:p>
            <a:r>
              <a:t>Gövde Düzeyi Bir</a:t>
            </a:r>
          </a:p>
          <a:p>
            <a:pPr lvl="1"/>
            <a:r>
              <a:t>Gövde Düzeyi İki</a:t>
            </a:r>
          </a:p>
          <a:p>
            <a:pPr lvl="2"/>
            <a:r>
              <a:t>Gövde Düzeyi Üç</a:t>
            </a:r>
          </a:p>
          <a:p>
            <a:pPr lvl="3"/>
            <a:r>
              <a:t>Gövde Düzeyi Dört</a:t>
            </a:r>
          </a:p>
          <a:p>
            <a:pPr lvl="4"/>
            <a:r>
              <a:t>Gövde Düzeyi Beş</a:t>
            </a:r>
          </a:p>
        </p:txBody>
      </p:sp>
      <p:sp>
        <p:nvSpPr>
          <p:cNvPr id="14" name="Slayt Numarası"/>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1" name="Başlık Metni"/>
          <p:cNvSpPr txBox="1">
            <a:spLocks noGrp="1"/>
          </p:cNvSpPr>
          <p:nvPr>
            <p:ph type="title"/>
          </p:nvPr>
        </p:nvSpPr>
        <p:spPr>
          <a:prstGeom prst="rect">
            <a:avLst/>
          </a:prstGeom>
        </p:spPr>
        <p:txBody>
          <a:bodyPr/>
          <a:lstStyle/>
          <a:p>
            <a:r>
              <a:t>Başlık Metni</a:t>
            </a:r>
          </a:p>
        </p:txBody>
      </p:sp>
      <p:sp>
        <p:nvSpPr>
          <p:cNvPr id="22" name="Gövde Düzeyi Bir…"/>
          <p:cNvSpPr txBox="1">
            <a:spLocks noGrp="1"/>
          </p:cNvSpPr>
          <p:nvPr>
            <p:ph type="body" idx="1"/>
          </p:nvPr>
        </p:nvSpPr>
        <p:spPr>
          <a:xfrm>
            <a:off x="914399" y="2559170"/>
            <a:ext cx="10363201" cy="3382659"/>
          </a:xfrm>
          <a:prstGeom prst="rect">
            <a:avLst/>
          </a:prstGeom>
        </p:spPr>
        <p:txBody>
          <a:bodyPr/>
          <a:lstStyle/>
          <a:p>
            <a:r>
              <a:t>Gövde Düzeyi Bir</a:t>
            </a:r>
          </a:p>
          <a:p>
            <a:pPr lvl="1"/>
            <a:r>
              <a:t>Gövde Düzeyi İki</a:t>
            </a:r>
          </a:p>
          <a:p>
            <a:pPr lvl="2"/>
            <a:r>
              <a:t>Gövde Düzeyi Üç</a:t>
            </a:r>
          </a:p>
          <a:p>
            <a:pPr lvl="3"/>
            <a:r>
              <a:t>Gövde Düzeyi Dört</a:t>
            </a:r>
          </a:p>
          <a:p>
            <a:pPr lvl="4"/>
            <a:r>
              <a:t>Gövde Düzeyi Beş</a:t>
            </a:r>
          </a:p>
        </p:txBody>
      </p:sp>
      <p:sp>
        <p:nvSpPr>
          <p:cNvPr id="23" name="Slayt Numarası"/>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30" name="Başlık Metni"/>
          <p:cNvSpPr txBox="1">
            <a:spLocks noGrp="1"/>
          </p:cNvSpPr>
          <p:nvPr>
            <p:ph type="title"/>
          </p:nvPr>
        </p:nvSpPr>
        <p:spPr>
          <a:xfrm>
            <a:off x="912628" y="1709738"/>
            <a:ext cx="9214886" cy="3159975"/>
          </a:xfrm>
          <a:prstGeom prst="rect">
            <a:avLst/>
          </a:prstGeom>
        </p:spPr>
        <p:txBody>
          <a:bodyPr anchor="b"/>
          <a:lstStyle>
            <a:lvl1pPr>
              <a:defRPr sz="4800"/>
            </a:lvl1pPr>
          </a:lstStyle>
          <a:p>
            <a:r>
              <a:t>Başlık Metni</a:t>
            </a:r>
          </a:p>
        </p:txBody>
      </p:sp>
      <p:sp>
        <p:nvSpPr>
          <p:cNvPr id="31" name="Gövde Düzeyi Bir…"/>
          <p:cNvSpPr txBox="1">
            <a:spLocks noGrp="1"/>
          </p:cNvSpPr>
          <p:nvPr>
            <p:ph type="body" sz="quarter" idx="1"/>
          </p:nvPr>
        </p:nvSpPr>
        <p:spPr>
          <a:xfrm>
            <a:off x="912628" y="5018566"/>
            <a:ext cx="7907080" cy="1073890"/>
          </a:xfrm>
          <a:prstGeom prst="rect">
            <a:avLst/>
          </a:prstGeom>
        </p:spPr>
        <p:txBody>
          <a:bodyPr/>
          <a:lstStyle>
            <a:lvl1pPr marL="0" indent="0">
              <a:buSzTx/>
              <a:buFontTx/>
              <a:buNone/>
              <a:defRPr>
                <a:solidFill>
                  <a:srgbClr val="888888"/>
                </a:solidFill>
              </a:defRPr>
            </a:lvl1pPr>
            <a:lvl2pPr marL="0" indent="457200">
              <a:buSzTx/>
              <a:buFontTx/>
              <a:buNone/>
              <a:defRPr>
                <a:solidFill>
                  <a:srgbClr val="888888"/>
                </a:solidFill>
              </a:defRPr>
            </a:lvl2pPr>
            <a:lvl3pPr marL="0" indent="914400">
              <a:buSzTx/>
              <a:buFontTx/>
              <a:buNone/>
              <a:defRPr>
                <a:solidFill>
                  <a:srgbClr val="888888"/>
                </a:solidFill>
              </a:defRPr>
            </a:lvl3pPr>
            <a:lvl4pPr marL="0" indent="1371600">
              <a:buSzTx/>
              <a:buFontTx/>
              <a:buNone/>
              <a:defRPr>
                <a:solidFill>
                  <a:srgbClr val="888888"/>
                </a:solidFill>
              </a:defRPr>
            </a:lvl4pPr>
            <a:lvl5pPr marL="0" indent="1828800">
              <a:buSzTx/>
              <a:buFontTx/>
              <a:buNone/>
              <a:defRPr>
                <a:solidFill>
                  <a:srgbClr val="888888"/>
                </a:solidFill>
              </a:defRPr>
            </a:lvl5pPr>
          </a:lstStyle>
          <a:p>
            <a:r>
              <a:t>Gövde Düzeyi Bir</a:t>
            </a:r>
          </a:p>
          <a:p>
            <a:pPr lvl="1"/>
            <a:r>
              <a:t>Gövde Düzeyi İki</a:t>
            </a:r>
          </a:p>
          <a:p>
            <a:pPr lvl="2"/>
            <a:r>
              <a:t>Gövde Düzeyi Üç</a:t>
            </a:r>
          </a:p>
          <a:p>
            <a:pPr lvl="3"/>
            <a:r>
              <a:t>Gövde Düzeyi Dört</a:t>
            </a:r>
          </a:p>
          <a:p>
            <a:pPr lvl="4"/>
            <a:r>
              <a:t>Gövde Düzeyi Beş</a:t>
            </a:r>
          </a:p>
        </p:txBody>
      </p:sp>
      <p:sp>
        <p:nvSpPr>
          <p:cNvPr id="32" name="Slayt Numarası"/>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9" name="Başlık Metni"/>
          <p:cNvSpPr txBox="1">
            <a:spLocks noGrp="1"/>
          </p:cNvSpPr>
          <p:nvPr>
            <p:ph type="title"/>
          </p:nvPr>
        </p:nvSpPr>
        <p:spPr>
          <a:prstGeom prst="rect">
            <a:avLst/>
          </a:prstGeom>
        </p:spPr>
        <p:txBody>
          <a:bodyPr/>
          <a:lstStyle/>
          <a:p>
            <a:r>
              <a:t>Başlık Metni</a:t>
            </a:r>
          </a:p>
        </p:txBody>
      </p:sp>
      <p:sp>
        <p:nvSpPr>
          <p:cNvPr id="40" name="Gövde Düzeyi Bir…"/>
          <p:cNvSpPr txBox="1">
            <a:spLocks noGrp="1"/>
          </p:cNvSpPr>
          <p:nvPr>
            <p:ph type="body" sz="quarter" idx="1"/>
          </p:nvPr>
        </p:nvSpPr>
        <p:spPr>
          <a:xfrm>
            <a:off x="914400" y="2849526"/>
            <a:ext cx="5105400" cy="3210480"/>
          </a:xfrm>
          <a:prstGeom prst="rect">
            <a:avLst/>
          </a:prstGeom>
        </p:spPr>
        <p:txBody>
          <a:bodyPr/>
          <a:lstStyle/>
          <a:p>
            <a:r>
              <a:t>Gövde Düzeyi Bir</a:t>
            </a:r>
          </a:p>
          <a:p>
            <a:pPr lvl="1"/>
            <a:r>
              <a:t>Gövde Düzeyi İki</a:t>
            </a:r>
          </a:p>
          <a:p>
            <a:pPr lvl="2"/>
            <a:r>
              <a:t>Gövde Düzeyi Üç</a:t>
            </a:r>
          </a:p>
          <a:p>
            <a:pPr lvl="3"/>
            <a:r>
              <a:t>Gövde Düzeyi Dört</a:t>
            </a:r>
          </a:p>
          <a:p>
            <a:pPr lvl="4"/>
            <a:r>
              <a:t>Gövde Düzeyi Beş</a:t>
            </a:r>
          </a:p>
        </p:txBody>
      </p:sp>
      <p:sp>
        <p:nvSpPr>
          <p:cNvPr id="41" name="Slayt Numarası"/>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8" name="Başlık Metni"/>
          <p:cNvSpPr txBox="1">
            <a:spLocks noGrp="1"/>
          </p:cNvSpPr>
          <p:nvPr>
            <p:ph type="title"/>
          </p:nvPr>
        </p:nvSpPr>
        <p:spPr>
          <a:xfrm>
            <a:off x="912628" y="1371599"/>
            <a:ext cx="10442761" cy="939754"/>
          </a:xfrm>
          <a:prstGeom prst="rect">
            <a:avLst/>
          </a:prstGeom>
        </p:spPr>
        <p:txBody>
          <a:bodyPr/>
          <a:lstStyle/>
          <a:p>
            <a:r>
              <a:t>Başlık Metni</a:t>
            </a:r>
          </a:p>
        </p:txBody>
      </p:sp>
      <p:sp>
        <p:nvSpPr>
          <p:cNvPr id="49" name="Gövde Düzeyi Bir…"/>
          <p:cNvSpPr txBox="1">
            <a:spLocks noGrp="1"/>
          </p:cNvSpPr>
          <p:nvPr>
            <p:ph type="body" sz="quarter" idx="1"/>
          </p:nvPr>
        </p:nvSpPr>
        <p:spPr>
          <a:xfrm>
            <a:off x="912628" y="2311352"/>
            <a:ext cx="5084947" cy="695373"/>
          </a:xfrm>
          <a:prstGeom prst="rect">
            <a:avLst/>
          </a:prstGeom>
        </p:spPr>
        <p:txBody>
          <a:bodyPr anchor="b"/>
          <a:lstStyle>
            <a:lvl1pPr marL="0" indent="0">
              <a:buSzTx/>
              <a:buFontTx/>
              <a:buNone/>
              <a:defRPr sz="1800" b="1" cap="all" spc="300"/>
            </a:lvl1pPr>
            <a:lvl2pPr marL="0" indent="457200">
              <a:buSzTx/>
              <a:buFontTx/>
              <a:buNone/>
              <a:defRPr sz="1800" b="1" cap="all" spc="300"/>
            </a:lvl2pPr>
            <a:lvl3pPr marL="0" indent="914400">
              <a:buSzTx/>
              <a:buFontTx/>
              <a:buNone/>
              <a:defRPr sz="1800" b="1" cap="all" spc="300"/>
            </a:lvl3pPr>
            <a:lvl4pPr marL="0" indent="1371600">
              <a:buSzTx/>
              <a:buFontTx/>
              <a:buNone/>
              <a:defRPr sz="1800" b="1" cap="all" spc="300"/>
            </a:lvl4pPr>
            <a:lvl5pPr marL="0" indent="1828800">
              <a:buSzTx/>
              <a:buFontTx/>
              <a:buNone/>
              <a:defRPr sz="1800" b="1" cap="all" spc="300"/>
            </a:lvl5pPr>
          </a:lstStyle>
          <a:p>
            <a:r>
              <a:t>Gövde Düzeyi Bir</a:t>
            </a:r>
          </a:p>
          <a:p>
            <a:pPr lvl="1"/>
            <a:r>
              <a:t>Gövde Düzeyi İki</a:t>
            </a:r>
          </a:p>
          <a:p>
            <a:pPr lvl="2"/>
            <a:r>
              <a:t>Gövde Düzeyi Üç</a:t>
            </a:r>
          </a:p>
          <a:p>
            <a:pPr lvl="3"/>
            <a:r>
              <a:t>Gövde Düzeyi Dört</a:t>
            </a:r>
          </a:p>
          <a:p>
            <a:pPr lvl="4"/>
            <a:r>
              <a:t>Gövde Düzeyi Beş</a:t>
            </a:r>
          </a:p>
        </p:txBody>
      </p:sp>
      <p:sp>
        <p:nvSpPr>
          <p:cNvPr id="50" name="Text Placeholder 4"/>
          <p:cNvSpPr>
            <a:spLocks noGrp="1"/>
          </p:cNvSpPr>
          <p:nvPr>
            <p:ph type="body" sz="quarter" idx="21"/>
          </p:nvPr>
        </p:nvSpPr>
        <p:spPr>
          <a:xfrm>
            <a:off x="6172200" y="2311352"/>
            <a:ext cx="5183188" cy="695373"/>
          </a:xfrm>
          <a:prstGeom prst="rect">
            <a:avLst/>
          </a:prstGeom>
        </p:spPr>
        <p:txBody>
          <a:bodyPr anchor="b"/>
          <a:lstStyle/>
          <a:p>
            <a:pPr marL="0" indent="0">
              <a:buSzTx/>
              <a:buFontTx/>
              <a:buNone/>
              <a:defRPr sz="1800" b="1" cap="all" spc="300"/>
            </a:pPr>
            <a:endParaRPr/>
          </a:p>
        </p:txBody>
      </p:sp>
      <p:sp>
        <p:nvSpPr>
          <p:cNvPr id="51" name="Slayt Numarası"/>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8" name="Başlık Metni"/>
          <p:cNvSpPr txBox="1">
            <a:spLocks noGrp="1"/>
          </p:cNvSpPr>
          <p:nvPr>
            <p:ph type="title"/>
          </p:nvPr>
        </p:nvSpPr>
        <p:spPr>
          <a:prstGeom prst="rect">
            <a:avLst/>
          </a:prstGeom>
        </p:spPr>
        <p:txBody>
          <a:bodyPr/>
          <a:lstStyle/>
          <a:p>
            <a:r>
              <a:t>Başlık Metni</a:t>
            </a:r>
          </a:p>
        </p:txBody>
      </p:sp>
      <p:sp>
        <p:nvSpPr>
          <p:cNvPr id="59" name="Slayt Numarası"/>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6" name="Slayt Numarası"/>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3" name="Başlık Metni"/>
          <p:cNvSpPr txBox="1">
            <a:spLocks noGrp="1"/>
          </p:cNvSpPr>
          <p:nvPr>
            <p:ph type="title"/>
          </p:nvPr>
        </p:nvSpPr>
        <p:spPr>
          <a:xfrm>
            <a:off x="912628" y="1463038"/>
            <a:ext cx="3859397" cy="1471548"/>
          </a:xfrm>
          <a:prstGeom prst="rect">
            <a:avLst/>
          </a:prstGeom>
        </p:spPr>
        <p:txBody>
          <a:bodyPr/>
          <a:lstStyle>
            <a:lvl1pPr>
              <a:defRPr sz="3200"/>
            </a:lvl1pPr>
          </a:lstStyle>
          <a:p>
            <a:r>
              <a:t>Başlık Metni</a:t>
            </a:r>
          </a:p>
        </p:txBody>
      </p:sp>
      <p:sp>
        <p:nvSpPr>
          <p:cNvPr id="74" name="Gövde Düzeyi Bir…"/>
          <p:cNvSpPr txBox="1">
            <a:spLocks noGrp="1"/>
          </p:cNvSpPr>
          <p:nvPr>
            <p:ph type="body" sz="half" idx="1"/>
          </p:nvPr>
        </p:nvSpPr>
        <p:spPr>
          <a:xfrm>
            <a:off x="5183187" y="987425"/>
            <a:ext cx="6172201" cy="4873625"/>
          </a:xfrm>
          <a:prstGeom prst="rect">
            <a:avLst/>
          </a:prstGeom>
        </p:spPr>
        <p:txBody>
          <a:bodyPr/>
          <a:lstStyle>
            <a:lvl1pPr>
              <a:defRPr sz="2800"/>
            </a:lvl1pPr>
            <a:lvl2pPr marL="531876" indent="-266700">
              <a:defRPr sz="2800"/>
            </a:lvl2pPr>
            <a:lvl3pPr marL="822959" indent="-320039">
              <a:defRPr sz="2800"/>
            </a:lvl3pPr>
            <a:lvl4pPr marL="1210310" indent="-444500">
              <a:defRPr sz="2800"/>
            </a:lvl4pPr>
            <a:lvl5pPr marL="1425447" indent="-355600">
              <a:defRPr sz="2800"/>
            </a:lvl5pPr>
          </a:lstStyle>
          <a:p>
            <a:r>
              <a:t>Gövde Düzeyi Bir</a:t>
            </a:r>
          </a:p>
          <a:p>
            <a:pPr lvl="1"/>
            <a:r>
              <a:t>Gövde Düzeyi İki</a:t>
            </a:r>
          </a:p>
          <a:p>
            <a:pPr lvl="2"/>
            <a:r>
              <a:t>Gövde Düzeyi Üç</a:t>
            </a:r>
          </a:p>
          <a:p>
            <a:pPr lvl="3"/>
            <a:r>
              <a:t>Gövde Düzeyi Dört</a:t>
            </a:r>
          </a:p>
          <a:p>
            <a:pPr lvl="4"/>
            <a:r>
              <a:t>Gövde Düzeyi Beş</a:t>
            </a:r>
          </a:p>
        </p:txBody>
      </p:sp>
      <p:sp>
        <p:nvSpPr>
          <p:cNvPr id="75" name="Text Placeholder 3"/>
          <p:cNvSpPr>
            <a:spLocks noGrp="1"/>
          </p:cNvSpPr>
          <p:nvPr>
            <p:ph type="body" sz="quarter" idx="21"/>
          </p:nvPr>
        </p:nvSpPr>
        <p:spPr>
          <a:xfrm>
            <a:off x="912628" y="2934585"/>
            <a:ext cx="3859398" cy="2934403"/>
          </a:xfrm>
          <a:prstGeom prst="rect">
            <a:avLst/>
          </a:prstGeom>
        </p:spPr>
        <p:txBody>
          <a:bodyPr/>
          <a:lstStyle/>
          <a:p>
            <a:pPr marL="0" indent="0">
              <a:buSzTx/>
              <a:buFontTx/>
              <a:buNone/>
              <a:defRPr sz="1600"/>
            </a:pPr>
            <a:endParaRPr/>
          </a:p>
        </p:txBody>
      </p:sp>
      <p:sp>
        <p:nvSpPr>
          <p:cNvPr id="76" name="Slayt Numarası"/>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3" name="Başlık Metni"/>
          <p:cNvSpPr txBox="1">
            <a:spLocks noGrp="1"/>
          </p:cNvSpPr>
          <p:nvPr>
            <p:ph type="title"/>
          </p:nvPr>
        </p:nvSpPr>
        <p:spPr>
          <a:xfrm>
            <a:off x="912628" y="1463038"/>
            <a:ext cx="3859397" cy="1471548"/>
          </a:xfrm>
          <a:prstGeom prst="rect">
            <a:avLst/>
          </a:prstGeom>
        </p:spPr>
        <p:txBody>
          <a:bodyPr/>
          <a:lstStyle>
            <a:lvl1pPr>
              <a:defRPr sz="3200"/>
            </a:lvl1pPr>
          </a:lstStyle>
          <a:p>
            <a:r>
              <a:t>Başlık Metni</a:t>
            </a:r>
          </a:p>
        </p:txBody>
      </p:sp>
      <p:sp>
        <p:nvSpPr>
          <p:cNvPr id="84" name="Picture Placeholder 2"/>
          <p:cNvSpPr>
            <a:spLocks noGrp="1"/>
          </p:cNvSpPr>
          <p:nvPr>
            <p:ph type="pic" sz="half" idx="21"/>
          </p:nvPr>
        </p:nvSpPr>
        <p:spPr>
          <a:xfrm>
            <a:off x="5183187" y="987425"/>
            <a:ext cx="6172201" cy="4873625"/>
          </a:xfrm>
          <a:prstGeom prst="rect">
            <a:avLst/>
          </a:prstGeom>
        </p:spPr>
        <p:txBody>
          <a:bodyPr lIns="91439" rIns="91439">
            <a:noAutofit/>
          </a:bodyPr>
          <a:lstStyle/>
          <a:p>
            <a:endParaRPr/>
          </a:p>
        </p:txBody>
      </p:sp>
      <p:sp>
        <p:nvSpPr>
          <p:cNvPr id="85" name="Gövde Düzeyi Bir…"/>
          <p:cNvSpPr txBox="1">
            <a:spLocks noGrp="1"/>
          </p:cNvSpPr>
          <p:nvPr>
            <p:ph type="body" sz="quarter" idx="1"/>
          </p:nvPr>
        </p:nvSpPr>
        <p:spPr>
          <a:xfrm>
            <a:off x="912628" y="2934585"/>
            <a:ext cx="3859397" cy="2934402"/>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Gövde Düzeyi Bir</a:t>
            </a:r>
          </a:p>
          <a:p>
            <a:pPr lvl="1"/>
            <a:r>
              <a:t>Gövde Düzeyi İki</a:t>
            </a:r>
          </a:p>
          <a:p>
            <a:pPr lvl="2"/>
            <a:r>
              <a:t>Gövde Düzeyi Üç</a:t>
            </a:r>
          </a:p>
          <a:p>
            <a:pPr lvl="3"/>
            <a:r>
              <a:t>Gövde Düzeyi Dört</a:t>
            </a:r>
          </a:p>
          <a:p>
            <a:pPr lvl="4"/>
            <a:r>
              <a:t>Gövde Düzeyi Beş</a:t>
            </a:r>
          </a:p>
        </p:txBody>
      </p:sp>
      <p:sp>
        <p:nvSpPr>
          <p:cNvPr id="86" name="Slayt Numarası"/>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traight Connector 6"/>
          <p:cNvSpPr/>
          <p:nvPr/>
        </p:nvSpPr>
        <p:spPr>
          <a:xfrm>
            <a:off x="990600" y="1031001"/>
            <a:ext cx="978862" cy="1"/>
          </a:xfrm>
          <a:prstGeom prst="line">
            <a:avLst/>
          </a:prstGeom>
          <a:ln w="76200">
            <a:solidFill>
              <a:schemeClr val="accent1"/>
            </a:solidFill>
            <a:miter/>
          </a:ln>
        </p:spPr>
        <p:txBody>
          <a:bodyPr lIns="45719" rIns="45719"/>
          <a:lstStyle/>
          <a:p>
            <a:endParaRPr/>
          </a:p>
        </p:txBody>
      </p:sp>
      <p:sp>
        <p:nvSpPr>
          <p:cNvPr id="3" name="Başlık Metni"/>
          <p:cNvSpPr txBox="1">
            <a:spLocks noGrp="1"/>
          </p:cNvSpPr>
          <p:nvPr>
            <p:ph type="title"/>
          </p:nvPr>
        </p:nvSpPr>
        <p:spPr>
          <a:xfrm>
            <a:off x="914400" y="1371600"/>
            <a:ext cx="10363200" cy="11875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Başlık Metni</a:t>
            </a:r>
          </a:p>
        </p:txBody>
      </p:sp>
      <p:sp>
        <p:nvSpPr>
          <p:cNvPr id="4" name="Gövde Düzeyi Bir…"/>
          <p:cNvSpPr txBox="1">
            <a:spLocks noGrp="1"/>
          </p:cNvSpPr>
          <p:nvPr>
            <p:ph type="body" idx="1"/>
          </p:nvPr>
        </p:nvSpPr>
        <p:spPr>
          <a:xfrm>
            <a:off x="609600" y="1600200"/>
            <a:ext cx="10972800" cy="45259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Gövde Düzeyi Bir</a:t>
            </a:r>
          </a:p>
          <a:p>
            <a:pPr lvl="1"/>
            <a:r>
              <a:t>Gövde Düzeyi İki</a:t>
            </a:r>
          </a:p>
          <a:p>
            <a:pPr lvl="2"/>
            <a:r>
              <a:t>Gövde Düzeyi Üç</a:t>
            </a:r>
          </a:p>
          <a:p>
            <a:pPr lvl="3"/>
            <a:r>
              <a:t>Gövde Düzeyi Dört</a:t>
            </a:r>
          </a:p>
          <a:p>
            <a:pPr lvl="4"/>
            <a:r>
              <a:t>Gövde Düzeyi Beş</a:t>
            </a:r>
          </a:p>
        </p:txBody>
      </p:sp>
      <p:sp>
        <p:nvSpPr>
          <p:cNvPr id="5" name="Slayt Numarası"/>
          <p:cNvSpPr txBox="1">
            <a:spLocks noGrp="1"/>
          </p:cNvSpPr>
          <p:nvPr>
            <p:ph type="sldNum" sz="quarter" idx="2"/>
          </p:nvPr>
        </p:nvSpPr>
        <p:spPr>
          <a:xfrm>
            <a:off x="11223532" y="6423342"/>
            <a:ext cx="307478" cy="231141"/>
          </a:xfrm>
          <a:prstGeom prst="rect">
            <a:avLst/>
          </a:prstGeom>
          <a:ln w="12700">
            <a:miter lim="400000"/>
          </a:ln>
        </p:spPr>
        <p:txBody>
          <a:bodyPr wrap="none" lIns="45719" rIns="45719" anchor="ctr">
            <a:spAutoFit/>
          </a:bodyPr>
          <a:lstStyle>
            <a:lvl1pPr algn="r">
              <a:defRPr sz="900" b="1" cap="all" spc="3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914400" rtl="0" latinLnBrk="0">
        <a:lnSpc>
          <a:spcPct val="100000"/>
        </a:lnSpc>
        <a:spcBef>
          <a:spcPts val="0"/>
        </a:spcBef>
        <a:spcAft>
          <a:spcPts val="0"/>
        </a:spcAft>
        <a:buClrTx/>
        <a:buSzTx/>
        <a:buFontTx/>
        <a:buNone/>
        <a:tabLst/>
        <a:defRPr sz="4000" b="0" i="0" u="none" strike="noStrike" cap="none" spc="0" baseline="0">
          <a:solidFill>
            <a:srgbClr val="000000"/>
          </a:solidFill>
          <a:uFillTx/>
          <a:latin typeface="+mj-lt"/>
          <a:ea typeface="+mj-ea"/>
          <a:cs typeface="+mj-cs"/>
          <a:sym typeface="Grandview Display"/>
        </a:defRPr>
      </a:lvl1pPr>
      <a:lvl2pPr marL="0" marR="0" indent="0" algn="l" defTabSz="914400" rtl="0" latinLnBrk="0">
        <a:lnSpc>
          <a:spcPct val="100000"/>
        </a:lnSpc>
        <a:spcBef>
          <a:spcPts val="0"/>
        </a:spcBef>
        <a:spcAft>
          <a:spcPts val="0"/>
        </a:spcAft>
        <a:buClrTx/>
        <a:buSzTx/>
        <a:buFontTx/>
        <a:buNone/>
        <a:tabLst/>
        <a:defRPr sz="4000" b="0" i="0" u="none" strike="noStrike" cap="none" spc="0" baseline="0">
          <a:solidFill>
            <a:srgbClr val="000000"/>
          </a:solidFill>
          <a:uFillTx/>
          <a:latin typeface="+mj-lt"/>
          <a:ea typeface="+mj-ea"/>
          <a:cs typeface="+mj-cs"/>
          <a:sym typeface="Grandview Display"/>
        </a:defRPr>
      </a:lvl2pPr>
      <a:lvl3pPr marL="0" marR="0" indent="0" algn="l" defTabSz="914400" rtl="0" latinLnBrk="0">
        <a:lnSpc>
          <a:spcPct val="100000"/>
        </a:lnSpc>
        <a:spcBef>
          <a:spcPts val="0"/>
        </a:spcBef>
        <a:spcAft>
          <a:spcPts val="0"/>
        </a:spcAft>
        <a:buClrTx/>
        <a:buSzTx/>
        <a:buFontTx/>
        <a:buNone/>
        <a:tabLst/>
        <a:defRPr sz="4000" b="0" i="0" u="none" strike="noStrike" cap="none" spc="0" baseline="0">
          <a:solidFill>
            <a:srgbClr val="000000"/>
          </a:solidFill>
          <a:uFillTx/>
          <a:latin typeface="+mj-lt"/>
          <a:ea typeface="+mj-ea"/>
          <a:cs typeface="+mj-cs"/>
          <a:sym typeface="Grandview Display"/>
        </a:defRPr>
      </a:lvl3pPr>
      <a:lvl4pPr marL="0" marR="0" indent="0" algn="l" defTabSz="914400" rtl="0" latinLnBrk="0">
        <a:lnSpc>
          <a:spcPct val="100000"/>
        </a:lnSpc>
        <a:spcBef>
          <a:spcPts val="0"/>
        </a:spcBef>
        <a:spcAft>
          <a:spcPts val="0"/>
        </a:spcAft>
        <a:buClrTx/>
        <a:buSzTx/>
        <a:buFontTx/>
        <a:buNone/>
        <a:tabLst/>
        <a:defRPr sz="4000" b="0" i="0" u="none" strike="noStrike" cap="none" spc="0" baseline="0">
          <a:solidFill>
            <a:srgbClr val="000000"/>
          </a:solidFill>
          <a:uFillTx/>
          <a:latin typeface="+mj-lt"/>
          <a:ea typeface="+mj-ea"/>
          <a:cs typeface="+mj-cs"/>
          <a:sym typeface="Grandview Display"/>
        </a:defRPr>
      </a:lvl4pPr>
      <a:lvl5pPr marL="0" marR="0" indent="0" algn="l" defTabSz="914400" rtl="0" latinLnBrk="0">
        <a:lnSpc>
          <a:spcPct val="100000"/>
        </a:lnSpc>
        <a:spcBef>
          <a:spcPts val="0"/>
        </a:spcBef>
        <a:spcAft>
          <a:spcPts val="0"/>
        </a:spcAft>
        <a:buClrTx/>
        <a:buSzTx/>
        <a:buFontTx/>
        <a:buNone/>
        <a:tabLst/>
        <a:defRPr sz="4000" b="0" i="0" u="none" strike="noStrike" cap="none" spc="0" baseline="0">
          <a:solidFill>
            <a:srgbClr val="000000"/>
          </a:solidFill>
          <a:uFillTx/>
          <a:latin typeface="+mj-lt"/>
          <a:ea typeface="+mj-ea"/>
          <a:cs typeface="+mj-cs"/>
          <a:sym typeface="Grandview Display"/>
        </a:defRPr>
      </a:lvl5pPr>
      <a:lvl6pPr marL="0" marR="0" indent="0" algn="l" defTabSz="914400" rtl="0" latinLnBrk="0">
        <a:lnSpc>
          <a:spcPct val="100000"/>
        </a:lnSpc>
        <a:spcBef>
          <a:spcPts val="0"/>
        </a:spcBef>
        <a:spcAft>
          <a:spcPts val="0"/>
        </a:spcAft>
        <a:buClrTx/>
        <a:buSzTx/>
        <a:buFontTx/>
        <a:buNone/>
        <a:tabLst/>
        <a:defRPr sz="4000" b="0" i="0" u="none" strike="noStrike" cap="none" spc="0" baseline="0">
          <a:solidFill>
            <a:srgbClr val="000000"/>
          </a:solidFill>
          <a:uFillTx/>
          <a:latin typeface="+mj-lt"/>
          <a:ea typeface="+mj-ea"/>
          <a:cs typeface="+mj-cs"/>
          <a:sym typeface="Grandview Display"/>
        </a:defRPr>
      </a:lvl6pPr>
      <a:lvl7pPr marL="0" marR="0" indent="0" algn="l" defTabSz="914400" rtl="0" latinLnBrk="0">
        <a:lnSpc>
          <a:spcPct val="100000"/>
        </a:lnSpc>
        <a:spcBef>
          <a:spcPts val="0"/>
        </a:spcBef>
        <a:spcAft>
          <a:spcPts val="0"/>
        </a:spcAft>
        <a:buClrTx/>
        <a:buSzTx/>
        <a:buFontTx/>
        <a:buNone/>
        <a:tabLst/>
        <a:defRPr sz="4000" b="0" i="0" u="none" strike="noStrike" cap="none" spc="0" baseline="0">
          <a:solidFill>
            <a:srgbClr val="000000"/>
          </a:solidFill>
          <a:uFillTx/>
          <a:latin typeface="+mj-lt"/>
          <a:ea typeface="+mj-ea"/>
          <a:cs typeface="+mj-cs"/>
          <a:sym typeface="Grandview Display"/>
        </a:defRPr>
      </a:lvl7pPr>
      <a:lvl8pPr marL="0" marR="0" indent="0" algn="l" defTabSz="914400" rtl="0" latinLnBrk="0">
        <a:lnSpc>
          <a:spcPct val="100000"/>
        </a:lnSpc>
        <a:spcBef>
          <a:spcPts val="0"/>
        </a:spcBef>
        <a:spcAft>
          <a:spcPts val="0"/>
        </a:spcAft>
        <a:buClrTx/>
        <a:buSzTx/>
        <a:buFontTx/>
        <a:buNone/>
        <a:tabLst/>
        <a:defRPr sz="4000" b="0" i="0" u="none" strike="noStrike" cap="none" spc="0" baseline="0">
          <a:solidFill>
            <a:srgbClr val="000000"/>
          </a:solidFill>
          <a:uFillTx/>
          <a:latin typeface="+mj-lt"/>
          <a:ea typeface="+mj-ea"/>
          <a:cs typeface="+mj-cs"/>
          <a:sym typeface="Grandview Display"/>
        </a:defRPr>
      </a:lvl8pPr>
      <a:lvl9pPr marL="0" marR="0" indent="0" algn="l" defTabSz="914400" rtl="0" latinLnBrk="0">
        <a:lnSpc>
          <a:spcPct val="100000"/>
        </a:lnSpc>
        <a:spcBef>
          <a:spcPts val="0"/>
        </a:spcBef>
        <a:spcAft>
          <a:spcPts val="0"/>
        </a:spcAft>
        <a:buClrTx/>
        <a:buSzTx/>
        <a:buFontTx/>
        <a:buNone/>
        <a:tabLst/>
        <a:defRPr sz="4000" b="0" i="0" u="none" strike="noStrike" cap="none" spc="0" baseline="0">
          <a:solidFill>
            <a:srgbClr val="000000"/>
          </a:solidFill>
          <a:uFillTx/>
          <a:latin typeface="+mj-lt"/>
          <a:ea typeface="+mj-ea"/>
          <a:cs typeface="+mj-cs"/>
          <a:sym typeface="Grandview Display"/>
        </a:defRPr>
      </a:lvl9pPr>
    </p:titleStyle>
    <p:bodyStyle>
      <a:lvl1pPr marL="228600" marR="0" indent="-228600" algn="l" defTabSz="914400" rtl="0" latinLnBrk="0">
        <a:lnSpc>
          <a:spcPct val="120000"/>
        </a:lnSpc>
        <a:spcBef>
          <a:spcPts val="1000"/>
        </a:spcBef>
        <a:spcAft>
          <a:spcPts val="0"/>
        </a:spcAft>
        <a:buClrTx/>
        <a:buSzPct val="87000"/>
        <a:buFont typeface="Arial"/>
        <a:buChar char="•"/>
        <a:tabLst/>
        <a:defRPr sz="2000" b="0" i="0" u="none" strike="noStrike" cap="none" spc="0" baseline="0">
          <a:solidFill>
            <a:srgbClr val="000000"/>
          </a:solidFill>
          <a:uFillTx/>
          <a:latin typeface="+mj-lt"/>
          <a:ea typeface="+mj-ea"/>
          <a:cs typeface="+mj-cs"/>
          <a:sym typeface="Grandview Display"/>
        </a:defRPr>
      </a:lvl1pPr>
      <a:lvl2pPr marL="519176" marR="0" indent="-254000" algn="l" defTabSz="914400" rtl="0" latinLnBrk="0">
        <a:lnSpc>
          <a:spcPct val="120000"/>
        </a:lnSpc>
        <a:spcBef>
          <a:spcPts val="1000"/>
        </a:spcBef>
        <a:spcAft>
          <a:spcPts val="0"/>
        </a:spcAft>
        <a:buClrTx/>
        <a:buSzPct val="87000"/>
        <a:buFont typeface="Arial"/>
        <a:buChar char="•"/>
        <a:tabLst/>
        <a:defRPr sz="2000" b="0" i="0" u="none" strike="noStrike" cap="none" spc="0" baseline="0">
          <a:solidFill>
            <a:srgbClr val="000000"/>
          </a:solidFill>
          <a:uFillTx/>
          <a:latin typeface="+mj-lt"/>
          <a:ea typeface="+mj-ea"/>
          <a:cs typeface="+mj-cs"/>
          <a:sym typeface="Grandview Display"/>
        </a:defRPr>
      </a:lvl2pPr>
      <a:lvl3pPr marL="788669" marR="0" indent="-285750" algn="l" defTabSz="914400" rtl="0" latinLnBrk="0">
        <a:lnSpc>
          <a:spcPct val="120000"/>
        </a:lnSpc>
        <a:spcBef>
          <a:spcPts val="1000"/>
        </a:spcBef>
        <a:spcAft>
          <a:spcPts val="0"/>
        </a:spcAft>
        <a:buClrTx/>
        <a:buSzPct val="87000"/>
        <a:buFont typeface="Arial"/>
        <a:buChar char="•"/>
        <a:tabLst/>
        <a:defRPr sz="2000" b="0" i="0" u="none" strike="noStrike" cap="none" spc="0" baseline="0">
          <a:solidFill>
            <a:srgbClr val="000000"/>
          </a:solidFill>
          <a:uFillTx/>
          <a:latin typeface="+mj-lt"/>
          <a:ea typeface="+mj-ea"/>
          <a:cs typeface="+mj-cs"/>
          <a:sym typeface="Grandview Display"/>
        </a:defRPr>
      </a:lvl3pPr>
      <a:lvl4pPr marL="1174024" marR="0" indent="-408214" algn="l" defTabSz="914400" rtl="0" latinLnBrk="0">
        <a:lnSpc>
          <a:spcPct val="120000"/>
        </a:lnSpc>
        <a:spcBef>
          <a:spcPts val="1000"/>
        </a:spcBef>
        <a:spcAft>
          <a:spcPts val="0"/>
        </a:spcAft>
        <a:buClrTx/>
        <a:buSzPct val="87000"/>
        <a:buFont typeface="Arial"/>
        <a:buChar char="•"/>
        <a:tabLst/>
        <a:defRPr sz="2000" b="0" i="0" u="none" strike="noStrike" cap="none" spc="0" baseline="0">
          <a:solidFill>
            <a:srgbClr val="000000"/>
          </a:solidFill>
          <a:uFillTx/>
          <a:latin typeface="+mj-lt"/>
          <a:ea typeface="+mj-ea"/>
          <a:cs typeface="+mj-cs"/>
          <a:sym typeface="Grandview Display"/>
        </a:defRPr>
      </a:lvl4pPr>
      <a:lvl5pPr marL="1396419" marR="0" indent="-326571" algn="l" defTabSz="914400" rtl="0" latinLnBrk="0">
        <a:lnSpc>
          <a:spcPct val="120000"/>
        </a:lnSpc>
        <a:spcBef>
          <a:spcPts val="1000"/>
        </a:spcBef>
        <a:spcAft>
          <a:spcPts val="0"/>
        </a:spcAft>
        <a:buClrTx/>
        <a:buSzPct val="87000"/>
        <a:buFont typeface="Arial"/>
        <a:buChar char="•"/>
        <a:tabLst/>
        <a:defRPr sz="2000" b="0" i="0" u="none" strike="noStrike" cap="none" spc="0" baseline="0">
          <a:solidFill>
            <a:srgbClr val="000000"/>
          </a:solidFill>
          <a:uFillTx/>
          <a:latin typeface="+mj-lt"/>
          <a:ea typeface="+mj-ea"/>
          <a:cs typeface="+mj-cs"/>
          <a:sym typeface="Grandview Display"/>
        </a:defRPr>
      </a:lvl5pPr>
      <a:lvl6pPr marL="2540000" marR="0" indent="-254000" algn="l" defTabSz="914400" rtl="0" latinLnBrk="0">
        <a:lnSpc>
          <a:spcPct val="120000"/>
        </a:lnSpc>
        <a:spcBef>
          <a:spcPts val="1000"/>
        </a:spcBef>
        <a:spcAft>
          <a:spcPts val="0"/>
        </a:spcAft>
        <a:buClrTx/>
        <a:buSzPct val="100000"/>
        <a:buFont typeface="Arial"/>
        <a:buChar char="•"/>
        <a:tabLst/>
        <a:defRPr sz="2000" b="0" i="0" u="none" strike="noStrike" cap="none" spc="0" baseline="0">
          <a:solidFill>
            <a:srgbClr val="000000"/>
          </a:solidFill>
          <a:uFillTx/>
          <a:latin typeface="+mj-lt"/>
          <a:ea typeface="+mj-ea"/>
          <a:cs typeface="+mj-cs"/>
          <a:sym typeface="Grandview Display"/>
        </a:defRPr>
      </a:lvl6pPr>
      <a:lvl7pPr marL="2997200" marR="0" indent="-254000" algn="l" defTabSz="914400" rtl="0" latinLnBrk="0">
        <a:lnSpc>
          <a:spcPct val="120000"/>
        </a:lnSpc>
        <a:spcBef>
          <a:spcPts val="1000"/>
        </a:spcBef>
        <a:spcAft>
          <a:spcPts val="0"/>
        </a:spcAft>
        <a:buClrTx/>
        <a:buSzPct val="100000"/>
        <a:buFont typeface="Arial"/>
        <a:buChar char="•"/>
        <a:tabLst/>
        <a:defRPr sz="2000" b="0" i="0" u="none" strike="noStrike" cap="none" spc="0" baseline="0">
          <a:solidFill>
            <a:srgbClr val="000000"/>
          </a:solidFill>
          <a:uFillTx/>
          <a:latin typeface="+mj-lt"/>
          <a:ea typeface="+mj-ea"/>
          <a:cs typeface="+mj-cs"/>
          <a:sym typeface="Grandview Display"/>
        </a:defRPr>
      </a:lvl7pPr>
      <a:lvl8pPr marL="3454400" marR="0" indent="-254000" algn="l" defTabSz="914400" rtl="0" latinLnBrk="0">
        <a:lnSpc>
          <a:spcPct val="120000"/>
        </a:lnSpc>
        <a:spcBef>
          <a:spcPts val="1000"/>
        </a:spcBef>
        <a:spcAft>
          <a:spcPts val="0"/>
        </a:spcAft>
        <a:buClrTx/>
        <a:buSzPct val="100000"/>
        <a:buFont typeface="Arial"/>
        <a:buChar char="•"/>
        <a:tabLst/>
        <a:defRPr sz="2000" b="0" i="0" u="none" strike="noStrike" cap="none" spc="0" baseline="0">
          <a:solidFill>
            <a:srgbClr val="000000"/>
          </a:solidFill>
          <a:uFillTx/>
          <a:latin typeface="+mj-lt"/>
          <a:ea typeface="+mj-ea"/>
          <a:cs typeface="+mj-cs"/>
          <a:sym typeface="Grandview Display"/>
        </a:defRPr>
      </a:lvl8pPr>
      <a:lvl9pPr marL="3911600" marR="0" indent="-254000" algn="l" defTabSz="914400" rtl="0" latinLnBrk="0">
        <a:lnSpc>
          <a:spcPct val="120000"/>
        </a:lnSpc>
        <a:spcBef>
          <a:spcPts val="1000"/>
        </a:spcBef>
        <a:spcAft>
          <a:spcPts val="0"/>
        </a:spcAft>
        <a:buClrTx/>
        <a:buSzPct val="100000"/>
        <a:buFont typeface="Arial"/>
        <a:buChar char="•"/>
        <a:tabLst/>
        <a:defRPr sz="2000" b="0" i="0" u="none" strike="noStrike" cap="none" spc="0" baseline="0">
          <a:solidFill>
            <a:srgbClr val="000000"/>
          </a:solidFill>
          <a:uFillTx/>
          <a:latin typeface="+mj-lt"/>
          <a:ea typeface="+mj-ea"/>
          <a:cs typeface="+mj-cs"/>
          <a:sym typeface="Grandview Display"/>
        </a:defRPr>
      </a:lvl9pPr>
    </p:bodyStyle>
    <p:otherStyle>
      <a:lvl1pPr marL="0" marR="0" indent="0" algn="r" defTabSz="914400" rtl="0" latinLnBrk="0">
        <a:lnSpc>
          <a:spcPct val="100000"/>
        </a:lnSpc>
        <a:spcBef>
          <a:spcPts val="0"/>
        </a:spcBef>
        <a:spcAft>
          <a:spcPts val="0"/>
        </a:spcAft>
        <a:buClrTx/>
        <a:buSzTx/>
        <a:buFontTx/>
        <a:buNone/>
        <a:tabLst/>
        <a:defRPr sz="900" b="1" i="0" u="none" strike="noStrike" cap="all" spc="300" baseline="0">
          <a:solidFill>
            <a:schemeClr val="tx1"/>
          </a:solidFill>
          <a:uFillTx/>
          <a:latin typeface="+mn-lt"/>
          <a:ea typeface="+mn-ea"/>
          <a:cs typeface="+mn-cs"/>
          <a:sym typeface="Grandview Display"/>
        </a:defRPr>
      </a:lvl1pPr>
      <a:lvl2pPr marL="0" marR="0" indent="457200" algn="r" defTabSz="914400" rtl="0" latinLnBrk="0">
        <a:lnSpc>
          <a:spcPct val="100000"/>
        </a:lnSpc>
        <a:spcBef>
          <a:spcPts val="0"/>
        </a:spcBef>
        <a:spcAft>
          <a:spcPts val="0"/>
        </a:spcAft>
        <a:buClrTx/>
        <a:buSzTx/>
        <a:buFontTx/>
        <a:buNone/>
        <a:tabLst/>
        <a:defRPr sz="900" b="1" i="0" u="none" strike="noStrike" cap="all" spc="300" baseline="0">
          <a:solidFill>
            <a:schemeClr val="tx1"/>
          </a:solidFill>
          <a:uFillTx/>
          <a:latin typeface="+mn-lt"/>
          <a:ea typeface="+mn-ea"/>
          <a:cs typeface="+mn-cs"/>
          <a:sym typeface="Grandview Display"/>
        </a:defRPr>
      </a:lvl2pPr>
      <a:lvl3pPr marL="0" marR="0" indent="914400" algn="r" defTabSz="914400" rtl="0" latinLnBrk="0">
        <a:lnSpc>
          <a:spcPct val="100000"/>
        </a:lnSpc>
        <a:spcBef>
          <a:spcPts val="0"/>
        </a:spcBef>
        <a:spcAft>
          <a:spcPts val="0"/>
        </a:spcAft>
        <a:buClrTx/>
        <a:buSzTx/>
        <a:buFontTx/>
        <a:buNone/>
        <a:tabLst/>
        <a:defRPr sz="900" b="1" i="0" u="none" strike="noStrike" cap="all" spc="300" baseline="0">
          <a:solidFill>
            <a:schemeClr val="tx1"/>
          </a:solidFill>
          <a:uFillTx/>
          <a:latin typeface="+mn-lt"/>
          <a:ea typeface="+mn-ea"/>
          <a:cs typeface="+mn-cs"/>
          <a:sym typeface="Grandview Display"/>
        </a:defRPr>
      </a:lvl3pPr>
      <a:lvl4pPr marL="0" marR="0" indent="1371600" algn="r" defTabSz="914400" rtl="0" latinLnBrk="0">
        <a:lnSpc>
          <a:spcPct val="100000"/>
        </a:lnSpc>
        <a:spcBef>
          <a:spcPts val="0"/>
        </a:spcBef>
        <a:spcAft>
          <a:spcPts val="0"/>
        </a:spcAft>
        <a:buClrTx/>
        <a:buSzTx/>
        <a:buFontTx/>
        <a:buNone/>
        <a:tabLst/>
        <a:defRPr sz="900" b="1" i="0" u="none" strike="noStrike" cap="all" spc="300" baseline="0">
          <a:solidFill>
            <a:schemeClr val="tx1"/>
          </a:solidFill>
          <a:uFillTx/>
          <a:latin typeface="+mn-lt"/>
          <a:ea typeface="+mn-ea"/>
          <a:cs typeface="+mn-cs"/>
          <a:sym typeface="Grandview Display"/>
        </a:defRPr>
      </a:lvl4pPr>
      <a:lvl5pPr marL="0" marR="0" indent="1828800" algn="r" defTabSz="914400" rtl="0" latinLnBrk="0">
        <a:lnSpc>
          <a:spcPct val="100000"/>
        </a:lnSpc>
        <a:spcBef>
          <a:spcPts val="0"/>
        </a:spcBef>
        <a:spcAft>
          <a:spcPts val="0"/>
        </a:spcAft>
        <a:buClrTx/>
        <a:buSzTx/>
        <a:buFontTx/>
        <a:buNone/>
        <a:tabLst/>
        <a:defRPr sz="900" b="1" i="0" u="none" strike="noStrike" cap="all" spc="300" baseline="0">
          <a:solidFill>
            <a:schemeClr val="tx1"/>
          </a:solidFill>
          <a:uFillTx/>
          <a:latin typeface="+mn-lt"/>
          <a:ea typeface="+mn-ea"/>
          <a:cs typeface="+mn-cs"/>
          <a:sym typeface="Grandview Display"/>
        </a:defRPr>
      </a:lvl5pPr>
      <a:lvl6pPr marL="0" marR="0" indent="2286000" algn="r" defTabSz="914400" rtl="0" latinLnBrk="0">
        <a:lnSpc>
          <a:spcPct val="100000"/>
        </a:lnSpc>
        <a:spcBef>
          <a:spcPts val="0"/>
        </a:spcBef>
        <a:spcAft>
          <a:spcPts val="0"/>
        </a:spcAft>
        <a:buClrTx/>
        <a:buSzTx/>
        <a:buFontTx/>
        <a:buNone/>
        <a:tabLst/>
        <a:defRPr sz="900" b="1" i="0" u="none" strike="noStrike" cap="all" spc="300" baseline="0">
          <a:solidFill>
            <a:schemeClr val="tx1"/>
          </a:solidFill>
          <a:uFillTx/>
          <a:latin typeface="+mn-lt"/>
          <a:ea typeface="+mn-ea"/>
          <a:cs typeface="+mn-cs"/>
          <a:sym typeface="Grandview Display"/>
        </a:defRPr>
      </a:lvl6pPr>
      <a:lvl7pPr marL="0" marR="0" indent="2743200" algn="r" defTabSz="914400" rtl="0" latinLnBrk="0">
        <a:lnSpc>
          <a:spcPct val="100000"/>
        </a:lnSpc>
        <a:spcBef>
          <a:spcPts val="0"/>
        </a:spcBef>
        <a:spcAft>
          <a:spcPts val="0"/>
        </a:spcAft>
        <a:buClrTx/>
        <a:buSzTx/>
        <a:buFontTx/>
        <a:buNone/>
        <a:tabLst/>
        <a:defRPr sz="900" b="1" i="0" u="none" strike="noStrike" cap="all" spc="300" baseline="0">
          <a:solidFill>
            <a:schemeClr val="tx1"/>
          </a:solidFill>
          <a:uFillTx/>
          <a:latin typeface="+mn-lt"/>
          <a:ea typeface="+mn-ea"/>
          <a:cs typeface="+mn-cs"/>
          <a:sym typeface="Grandview Display"/>
        </a:defRPr>
      </a:lvl7pPr>
      <a:lvl8pPr marL="0" marR="0" indent="3200400" algn="r" defTabSz="914400" rtl="0" latinLnBrk="0">
        <a:lnSpc>
          <a:spcPct val="100000"/>
        </a:lnSpc>
        <a:spcBef>
          <a:spcPts val="0"/>
        </a:spcBef>
        <a:spcAft>
          <a:spcPts val="0"/>
        </a:spcAft>
        <a:buClrTx/>
        <a:buSzTx/>
        <a:buFontTx/>
        <a:buNone/>
        <a:tabLst/>
        <a:defRPr sz="900" b="1" i="0" u="none" strike="noStrike" cap="all" spc="300" baseline="0">
          <a:solidFill>
            <a:schemeClr val="tx1"/>
          </a:solidFill>
          <a:uFillTx/>
          <a:latin typeface="+mn-lt"/>
          <a:ea typeface="+mn-ea"/>
          <a:cs typeface="+mn-cs"/>
          <a:sym typeface="Grandview Display"/>
        </a:defRPr>
      </a:lvl8pPr>
      <a:lvl9pPr marL="0" marR="0" indent="3657600" algn="r" defTabSz="914400" rtl="0" latinLnBrk="0">
        <a:lnSpc>
          <a:spcPct val="100000"/>
        </a:lnSpc>
        <a:spcBef>
          <a:spcPts val="0"/>
        </a:spcBef>
        <a:spcAft>
          <a:spcPts val="0"/>
        </a:spcAft>
        <a:buClrTx/>
        <a:buSzTx/>
        <a:buFontTx/>
        <a:buNone/>
        <a:tabLst/>
        <a:defRPr sz="900" b="1" i="0" u="none" strike="noStrike" cap="all" spc="300" baseline="0">
          <a:solidFill>
            <a:schemeClr val="tx1"/>
          </a:solidFill>
          <a:uFillTx/>
          <a:latin typeface="+mn-lt"/>
          <a:ea typeface="+mn-ea"/>
          <a:cs typeface="+mn-cs"/>
          <a:sym typeface="Grandview Display"/>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apastyle.org/manual/"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Title 1"/>
          <p:cNvSpPr txBox="1">
            <a:spLocks noGrp="1"/>
          </p:cNvSpPr>
          <p:nvPr>
            <p:ph type="ctrTitle"/>
          </p:nvPr>
        </p:nvSpPr>
        <p:spPr>
          <a:xfrm>
            <a:off x="6786474" y="1473291"/>
            <a:ext cx="4954804" cy="3001952"/>
          </a:xfrm>
          <a:prstGeom prst="rect">
            <a:avLst/>
          </a:prstGeom>
        </p:spPr>
        <p:txBody>
          <a:bodyPr anchor="b">
            <a:normAutofit fontScale="90000"/>
          </a:bodyPr>
          <a:lstStyle/>
          <a:p>
            <a:pPr defTabSz="804672">
              <a:spcBef>
                <a:spcPts val="500"/>
              </a:spcBef>
              <a:defRPr sz="3168">
                <a:latin typeface="Times New Roman"/>
                <a:ea typeface="Times New Roman"/>
                <a:cs typeface="Times New Roman"/>
                <a:sym typeface="Times New Roman"/>
              </a:defRPr>
            </a:pPr>
            <a:br/>
            <a:r>
              <a:t>ŞABLON</a:t>
            </a:r>
            <a:br/>
            <a:br/>
            <a:r>
              <a:rPr sz="880"/>
              <a:t>Birinci Yazar, İkinci Yazar, Üçüncü Yazar </a:t>
            </a:r>
          </a:p>
          <a:p>
            <a:pPr defTabSz="804672">
              <a:spcBef>
                <a:spcPts val="500"/>
              </a:spcBef>
              <a:defRPr sz="3168">
                <a:latin typeface="Times New Roman"/>
                <a:ea typeface="Times New Roman"/>
                <a:cs typeface="Times New Roman"/>
                <a:sym typeface="Times New Roman"/>
              </a:defRPr>
            </a:pPr>
            <a:r>
              <a:rPr sz="880"/>
              <a:t>Kurum, Bölüm, Üniversite, Şehir, Ülke.Email: xxx@xxx.edu.tr</a:t>
            </a:r>
            <a:br>
              <a:rPr sz="880"/>
            </a:br>
            <a:r>
              <a:rPr sz="880"/>
              <a:t>Kurum, Bölüm, Üniversite, Şehir, Ülke.Email: xxx@xxx.edu.tr</a:t>
            </a:r>
            <a:br>
              <a:rPr sz="880"/>
            </a:br>
            <a:r>
              <a:rPr sz="880"/>
              <a:t>Kurum, Bölüm, Üniversite, Şehir, Ülke.Email: xxx@xxx.edu.tr</a:t>
            </a:r>
          </a:p>
          <a:p>
            <a:pPr defTabSz="804672">
              <a:spcBef>
                <a:spcPts val="500"/>
              </a:spcBef>
              <a:defRPr sz="3168">
                <a:latin typeface="Times New Roman"/>
                <a:ea typeface="Times New Roman"/>
                <a:cs typeface="Times New Roman"/>
                <a:sym typeface="Times New Roman"/>
              </a:defRPr>
            </a:pPr>
            <a:br/>
            <a:r>
              <a:rPr sz="1408" b="1"/>
              <a:t>(Yazarlar için sunum şablonu ve makale kılavuzu)</a:t>
            </a:r>
            <a:br>
              <a:rPr sz="1408" b="1"/>
            </a:br>
            <a:endParaRPr sz="1408" b="1"/>
          </a:p>
        </p:txBody>
      </p:sp>
      <p:sp>
        <p:nvSpPr>
          <p:cNvPr id="97" name="Subtitle 2"/>
          <p:cNvSpPr txBox="1">
            <a:spLocks noGrp="1"/>
          </p:cNvSpPr>
          <p:nvPr>
            <p:ph type="subTitle" sz="quarter" idx="1"/>
          </p:nvPr>
        </p:nvSpPr>
        <p:spPr>
          <a:xfrm>
            <a:off x="6463969" y="4331455"/>
            <a:ext cx="5599814" cy="1364727"/>
          </a:xfrm>
          <a:prstGeom prst="rect">
            <a:avLst/>
          </a:prstGeom>
        </p:spPr>
        <p:txBody>
          <a:bodyPr anchor="t">
            <a:normAutofit fontScale="92500" lnSpcReduction="20000"/>
          </a:bodyPr>
          <a:lstStyle/>
          <a:p>
            <a:pPr>
              <a:defRPr sz="1400" b="0">
                <a:latin typeface="Times New Roman"/>
                <a:ea typeface="Times New Roman"/>
                <a:cs typeface="Times New Roman"/>
                <a:sym typeface="Times New Roman"/>
              </a:defRPr>
            </a:pPr>
            <a:r>
              <a:rPr lang="tr-TR"/>
              <a:t>11</a:t>
            </a:r>
            <a:r>
              <a:t>. </a:t>
            </a:r>
            <a:r>
              <a:rPr dirty="0" err="1"/>
              <a:t>Uluslararası</a:t>
            </a:r>
            <a:r>
              <a:rPr dirty="0"/>
              <a:t> </a:t>
            </a:r>
            <a:r>
              <a:rPr dirty="0" err="1"/>
              <a:t>yönetim</a:t>
            </a:r>
            <a:r>
              <a:rPr dirty="0"/>
              <a:t> </a:t>
            </a:r>
            <a:r>
              <a:rPr dirty="0" err="1"/>
              <a:t>bilişim</a:t>
            </a:r>
            <a:r>
              <a:rPr dirty="0"/>
              <a:t> </a:t>
            </a:r>
            <a:r>
              <a:rPr dirty="0" err="1"/>
              <a:t>sistemleri</a:t>
            </a:r>
            <a:r>
              <a:rPr dirty="0"/>
              <a:t> </a:t>
            </a:r>
            <a:r>
              <a:rPr dirty="0" err="1"/>
              <a:t>konferansı</a:t>
            </a:r>
            <a:endParaRPr dirty="0"/>
          </a:p>
          <a:p>
            <a:pPr>
              <a:defRPr sz="1400" b="0">
                <a:latin typeface="Times New Roman"/>
                <a:ea typeface="Times New Roman"/>
                <a:cs typeface="Times New Roman"/>
                <a:sym typeface="Times New Roman"/>
              </a:defRPr>
            </a:pPr>
            <a:r>
              <a:rPr lang="tr-TR" dirty="0"/>
              <a:t>24-26</a:t>
            </a:r>
            <a:r>
              <a:rPr dirty="0"/>
              <a:t> </a:t>
            </a:r>
            <a:r>
              <a:rPr dirty="0" err="1"/>
              <a:t>ekim</a:t>
            </a:r>
            <a:r>
              <a:rPr dirty="0"/>
              <a:t> 202</a:t>
            </a:r>
            <a:r>
              <a:rPr lang="tr-TR" dirty="0"/>
              <a:t>4</a:t>
            </a:r>
            <a:r>
              <a:rPr dirty="0"/>
              <a:t> </a:t>
            </a:r>
            <a:br>
              <a:rPr dirty="0"/>
            </a:br>
            <a:r>
              <a:rPr lang="tr-TR" dirty="0" err="1"/>
              <a:t>konya</a:t>
            </a:r>
            <a:r>
              <a:rPr lang="tr-TR" dirty="0"/>
              <a:t> gıda ve tarım üniversitesi</a:t>
            </a:r>
            <a:r>
              <a:rPr dirty="0"/>
              <a:t>,</a:t>
            </a:r>
            <a:r>
              <a:rPr lang="tr-TR" dirty="0" err="1"/>
              <a:t>konya</a:t>
            </a:r>
            <a:r>
              <a:rPr dirty="0"/>
              <a:t>, </a:t>
            </a:r>
            <a:r>
              <a:rPr dirty="0" err="1"/>
              <a:t>türkiye</a:t>
            </a:r>
            <a:r>
              <a:rPr dirty="0"/>
              <a:t> </a:t>
            </a:r>
          </a:p>
        </p:txBody>
      </p:sp>
      <p:sp>
        <p:nvSpPr>
          <p:cNvPr id="98" name="Straight Connector 16"/>
          <p:cNvSpPr/>
          <p:nvPr/>
        </p:nvSpPr>
        <p:spPr>
          <a:xfrm>
            <a:off x="7311852" y="5831258"/>
            <a:ext cx="978862" cy="1"/>
          </a:xfrm>
          <a:prstGeom prst="line">
            <a:avLst/>
          </a:prstGeom>
          <a:ln w="76200">
            <a:solidFill>
              <a:schemeClr val="accent1"/>
            </a:solidFill>
            <a:miter/>
          </a:ln>
        </p:spPr>
        <p:txBody>
          <a:bodyPr lIns="45719" rIns="45719"/>
          <a:lstStyle/>
          <a:p>
            <a:endParaRPr/>
          </a:p>
        </p:txBody>
      </p:sp>
      <p:pic>
        <p:nvPicPr>
          <p:cNvPr id="2" name="Resim 1">
            <a:extLst>
              <a:ext uri="{FF2B5EF4-FFF2-40B4-BE49-F238E27FC236}">
                <a16:creationId xmlns:a16="http://schemas.microsoft.com/office/drawing/2014/main" id="{CBFDE4FB-1A67-B20A-C036-051C85AE5C62}"/>
              </a:ext>
            </a:extLst>
          </p:cNvPr>
          <p:cNvPicPr>
            <a:picLocks noChangeAspect="1"/>
          </p:cNvPicPr>
          <p:nvPr/>
        </p:nvPicPr>
        <p:blipFill>
          <a:blip r:embed="rId2"/>
          <a:stretch>
            <a:fillRect/>
          </a:stretch>
        </p:blipFill>
        <p:spPr>
          <a:xfrm>
            <a:off x="795936" y="458771"/>
            <a:ext cx="4766509" cy="5760960"/>
          </a:xfrm>
          <a:prstGeom prst="rect">
            <a:avLst/>
          </a:prstGeom>
        </p:spPr>
      </p:pic>
      <p:pic>
        <p:nvPicPr>
          <p:cNvPr id="3" name="Resim 2">
            <a:extLst>
              <a:ext uri="{FF2B5EF4-FFF2-40B4-BE49-F238E27FC236}">
                <a16:creationId xmlns:a16="http://schemas.microsoft.com/office/drawing/2014/main" id="{7C49CDE6-23F5-0E9B-9D96-5630B633C8E3}"/>
              </a:ext>
            </a:extLst>
          </p:cNvPr>
          <p:cNvPicPr>
            <a:picLocks noChangeAspect="1"/>
          </p:cNvPicPr>
          <p:nvPr/>
        </p:nvPicPr>
        <p:blipFill>
          <a:blip r:embed="rId3"/>
          <a:stretch>
            <a:fillRect/>
          </a:stretch>
        </p:blipFill>
        <p:spPr>
          <a:xfrm>
            <a:off x="6629557" y="5999593"/>
            <a:ext cx="4953000" cy="742950"/>
          </a:xfrm>
          <a:prstGeom prst="rect">
            <a:avLst/>
          </a:prstGeom>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Title 1"/>
          <p:cNvSpPr txBox="1">
            <a:spLocks noGrp="1"/>
          </p:cNvSpPr>
          <p:nvPr>
            <p:ph type="title"/>
          </p:nvPr>
        </p:nvSpPr>
        <p:spPr>
          <a:xfrm>
            <a:off x="914400" y="1371600"/>
            <a:ext cx="10363200" cy="1187571"/>
          </a:xfrm>
          <a:prstGeom prst="rect">
            <a:avLst/>
          </a:prstGeom>
        </p:spPr>
        <p:txBody>
          <a:bodyPr/>
          <a:lstStyle/>
          <a:p>
            <a:r>
              <a:t>Özet</a:t>
            </a:r>
          </a:p>
        </p:txBody>
      </p:sp>
      <p:sp>
        <p:nvSpPr>
          <p:cNvPr id="105" name="Content Placeholder 2"/>
          <p:cNvSpPr txBox="1">
            <a:spLocks noGrp="1"/>
          </p:cNvSpPr>
          <p:nvPr>
            <p:ph type="body" idx="1"/>
          </p:nvPr>
        </p:nvSpPr>
        <p:spPr>
          <a:xfrm>
            <a:off x="914399" y="2559170"/>
            <a:ext cx="10363201" cy="3382658"/>
          </a:xfrm>
          <a:prstGeom prst="rect">
            <a:avLst/>
          </a:prstGeom>
        </p:spPr>
        <p:txBody>
          <a:bodyPr/>
          <a:lstStyle/>
          <a:p>
            <a:pPr>
              <a:defRPr sz="1800">
                <a:latin typeface="Times New Roman"/>
                <a:ea typeface="Times New Roman"/>
                <a:cs typeface="Times New Roman"/>
                <a:sym typeface="Times New Roman"/>
              </a:defRPr>
            </a:pPr>
            <a:r>
              <a:t>Makale başlığı için “Makale başlığı” stili kullanılmalıdır. Makale başlığı en fazla üç satırlık bir yazı tipini kaplayabilir. Özet başlığı “Özet başlığı” stili kullanılarak yazılmalıdır. Özet, 8 punto, Times New Roman, iki yana yaslı, tek satır aralığıyla (“Özet metin” stilinde) yazılmalıdır. Özet bölümünde çalışmanın amacı ve kapsamı, özgünlüğü ve katkısı, metodolojisi ve başlıca vurguları, değerlendirmeleri ve önerileri kısaca belirtilmelidir. Özet yaklaşık 150 kelime olmalıdır.</a:t>
            </a:r>
          </a:p>
          <a:p>
            <a:pPr>
              <a:defRPr sz="1800">
                <a:latin typeface="Times New Roman"/>
                <a:ea typeface="Times New Roman"/>
                <a:cs typeface="Times New Roman"/>
                <a:sym typeface="Times New Roman"/>
              </a:defRPr>
            </a:pPr>
            <a:r>
              <a:t>Anahtar Kelimeler: Bu bölüm 8 puntoyla yazılmış ve virgülle ayrılmış en az iki, en fazla altı kelime içermelidir. Anahtar kelimeler başlığı “Anahtar kelimeler başlığı” stili kullanılarak yazılmalı, ayrıca anahtar kelimeler “Anahtar kelimeler metni” stili kullanılarak yazılmalıdır.</a:t>
            </a:r>
          </a:p>
        </p:txBody>
      </p:sp>
      <p:pic>
        <p:nvPicPr>
          <p:cNvPr id="2" name="Resim 1">
            <a:extLst>
              <a:ext uri="{FF2B5EF4-FFF2-40B4-BE49-F238E27FC236}">
                <a16:creationId xmlns:a16="http://schemas.microsoft.com/office/drawing/2014/main" id="{3EC50558-2015-9E51-A208-5405AEECB093}"/>
              </a:ext>
            </a:extLst>
          </p:cNvPr>
          <p:cNvPicPr>
            <a:picLocks noChangeAspect="1"/>
          </p:cNvPicPr>
          <p:nvPr/>
        </p:nvPicPr>
        <p:blipFill>
          <a:blip r:embed="rId2"/>
          <a:stretch>
            <a:fillRect/>
          </a:stretch>
        </p:blipFill>
        <p:spPr>
          <a:xfrm>
            <a:off x="6629557" y="5999593"/>
            <a:ext cx="4953000" cy="742950"/>
          </a:xfrm>
          <a:prstGeom prst="rect">
            <a:avLst/>
          </a:prstGeom>
        </p:spPr>
      </p:pic>
      <p:pic>
        <p:nvPicPr>
          <p:cNvPr id="3" name="Resim 2">
            <a:extLst>
              <a:ext uri="{FF2B5EF4-FFF2-40B4-BE49-F238E27FC236}">
                <a16:creationId xmlns:a16="http://schemas.microsoft.com/office/drawing/2014/main" id="{0A3674D4-4747-A214-EC7A-5501CFC07C56}"/>
              </a:ext>
            </a:extLst>
          </p:cNvPr>
          <p:cNvPicPr>
            <a:picLocks noChangeAspect="1"/>
          </p:cNvPicPr>
          <p:nvPr/>
        </p:nvPicPr>
        <p:blipFill>
          <a:blip r:embed="rId3"/>
          <a:stretch>
            <a:fillRect/>
          </a:stretch>
        </p:blipFill>
        <p:spPr>
          <a:xfrm>
            <a:off x="1121863" y="0"/>
            <a:ext cx="796456" cy="962623"/>
          </a:xfrm>
          <a:prstGeom prst="rect">
            <a:avLst/>
          </a:prstGeom>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Title 1"/>
          <p:cNvSpPr txBox="1">
            <a:spLocks noGrp="1"/>
          </p:cNvSpPr>
          <p:nvPr>
            <p:ph type="title"/>
          </p:nvPr>
        </p:nvSpPr>
        <p:spPr>
          <a:xfrm>
            <a:off x="914400" y="1371600"/>
            <a:ext cx="10363200" cy="1187571"/>
          </a:xfrm>
          <a:prstGeom prst="rect">
            <a:avLst/>
          </a:prstGeom>
        </p:spPr>
        <p:txBody>
          <a:bodyPr/>
          <a:lstStyle>
            <a:lvl1pPr>
              <a:defRPr sz="3600" b="1">
                <a:latin typeface="Cambria"/>
                <a:ea typeface="Cambria"/>
                <a:cs typeface="Cambria"/>
                <a:sym typeface="Cambria"/>
              </a:defRPr>
            </a:lvl1pPr>
          </a:lstStyle>
          <a:p>
            <a:r>
              <a:t>GİRİŞ (Başlık 2 stili)</a:t>
            </a:r>
          </a:p>
        </p:txBody>
      </p:sp>
      <p:sp>
        <p:nvSpPr>
          <p:cNvPr id="110" name="Content Placeholder 2"/>
          <p:cNvSpPr txBox="1">
            <a:spLocks noGrp="1"/>
          </p:cNvSpPr>
          <p:nvPr>
            <p:ph type="body" idx="1"/>
          </p:nvPr>
        </p:nvSpPr>
        <p:spPr>
          <a:xfrm>
            <a:off x="914399" y="2559170"/>
            <a:ext cx="10363201" cy="3382658"/>
          </a:xfrm>
          <a:prstGeom prst="rect">
            <a:avLst/>
          </a:prstGeom>
        </p:spPr>
        <p:txBody>
          <a:bodyPr/>
          <a:lstStyle>
            <a:lvl1pPr algn="just">
              <a:defRPr sz="1800">
                <a:latin typeface="Times New Roman"/>
                <a:ea typeface="Times New Roman"/>
                <a:cs typeface="Times New Roman"/>
                <a:sym typeface="Times New Roman"/>
              </a:defRPr>
            </a:lvl1pPr>
          </a:lstStyle>
          <a:p>
            <a:r>
              <a:t>Giriş bölümü, makalenin kapsamını ve amacını sunmalı ve sorunu belirtmeli, ilgili literatürü kısaca gözden geçirmeli, yöntemleri açıklamalı ve çalışmanın ana sonuçlarına genel bir bakış sunmalıdır.</a:t>
            </a:r>
          </a:p>
        </p:txBody>
      </p:sp>
      <p:pic>
        <p:nvPicPr>
          <p:cNvPr id="2" name="Resim 1">
            <a:extLst>
              <a:ext uri="{FF2B5EF4-FFF2-40B4-BE49-F238E27FC236}">
                <a16:creationId xmlns:a16="http://schemas.microsoft.com/office/drawing/2014/main" id="{2A29DEB6-9EDE-F919-8F8B-88DB09CD7970}"/>
              </a:ext>
            </a:extLst>
          </p:cNvPr>
          <p:cNvPicPr>
            <a:picLocks noChangeAspect="1"/>
          </p:cNvPicPr>
          <p:nvPr/>
        </p:nvPicPr>
        <p:blipFill>
          <a:blip r:embed="rId2"/>
          <a:stretch>
            <a:fillRect/>
          </a:stretch>
        </p:blipFill>
        <p:spPr>
          <a:xfrm>
            <a:off x="6629557" y="5999593"/>
            <a:ext cx="4953000" cy="742950"/>
          </a:xfrm>
          <a:prstGeom prst="rect">
            <a:avLst/>
          </a:prstGeom>
        </p:spPr>
      </p:pic>
      <p:pic>
        <p:nvPicPr>
          <p:cNvPr id="3" name="Resim 2">
            <a:extLst>
              <a:ext uri="{FF2B5EF4-FFF2-40B4-BE49-F238E27FC236}">
                <a16:creationId xmlns:a16="http://schemas.microsoft.com/office/drawing/2014/main" id="{B0CD5F0F-2F05-E987-437B-E34DA2FC2511}"/>
              </a:ext>
            </a:extLst>
          </p:cNvPr>
          <p:cNvPicPr>
            <a:picLocks noChangeAspect="1"/>
          </p:cNvPicPr>
          <p:nvPr/>
        </p:nvPicPr>
        <p:blipFill>
          <a:blip r:embed="rId3"/>
          <a:stretch>
            <a:fillRect/>
          </a:stretch>
        </p:blipFill>
        <p:spPr>
          <a:xfrm>
            <a:off x="1121863" y="0"/>
            <a:ext cx="796456" cy="962623"/>
          </a:xfrm>
          <a:prstGeom prst="rect">
            <a:avLst/>
          </a:prstGeom>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Title 1"/>
          <p:cNvSpPr txBox="1">
            <a:spLocks noGrp="1"/>
          </p:cNvSpPr>
          <p:nvPr>
            <p:ph type="title"/>
          </p:nvPr>
        </p:nvSpPr>
        <p:spPr>
          <a:xfrm>
            <a:off x="914400" y="1371600"/>
            <a:ext cx="10363200" cy="1187571"/>
          </a:xfrm>
          <a:prstGeom prst="rect">
            <a:avLst/>
          </a:prstGeom>
        </p:spPr>
        <p:txBody>
          <a:bodyPr/>
          <a:lstStyle>
            <a:lvl1pPr>
              <a:defRPr sz="3600" b="1">
                <a:latin typeface="Cambria"/>
                <a:ea typeface="Cambria"/>
                <a:cs typeface="Cambria"/>
                <a:sym typeface="Cambria"/>
              </a:defRPr>
            </a:lvl1pPr>
          </a:lstStyle>
          <a:p>
            <a:r>
              <a:t>YÖNTEM (Başlık 2 stili)</a:t>
            </a:r>
          </a:p>
        </p:txBody>
      </p:sp>
      <p:sp>
        <p:nvSpPr>
          <p:cNvPr id="115" name="Content Placeholder 2"/>
          <p:cNvSpPr txBox="1">
            <a:spLocks noGrp="1"/>
          </p:cNvSpPr>
          <p:nvPr>
            <p:ph type="body" idx="1"/>
          </p:nvPr>
        </p:nvSpPr>
        <p:spPr>
          <a:xfrm>
            <a:off x="914399" y="2559170"/>
            <a:ext cx="10363201" cy="3382658"/>
          </a:xfrm>
          <a:prstGeom prst="rect">
            <a:avLst/>
          </a:prstGeom>
        </p:spPr>
        <p:txBody>
          <a:bodyPr/>
          <a:lstStyle/>
          <a:p>
            <a:pPr algn="just">
              <a:defRPr sz="1800">
                <a:latin typeface="Times New Roman"/>
                <a:ea typeface="Times New Roman"/>
                <a:cs typeface="Times New Roman"/>
                <a:sym typeface="Times New Roman"/>
              </a:defRPr>
            </a:pPr>
            <a:r>
              <a:t>Yöntem yeterince ayrıntılı ve yeterli referanslarla açıkça belirtilmeli ve açıklanmalıdır. </a:t>
            </a:r>
          </a:p>
          <a:p>
            <a:pPr algn="just">
              <a:defRPr sz="1800">
                <a:latin typeface="Times New Roman"/>
                <a:ea typeface="Times New Roman"/>
                <a:cs typeface="Times New Roman"/>
                <a:sym typeface="Times New Roman"/>
              </a:defRPr>
            </a:pPr>
            <a:r>
              <a:t>Alt başlık (Başlık 3 stili)</a:t>
            </a:r>
            <a:endParaRPr b="1">
              <a:latin typeface="Cambria"/>
              <a:ea typeface="Cambria"/>
              <a:cs typeface="Cambria"/>
              <a:sym typeface="Cambria"/>
            </a:endParaRPr>
          </a:p>
          <a:p>
            <a:pPr algn="just">
              <a:defRPr sz="1800">
                <a:latin typeface="Times New Roman"/>
                <a:ea typeface="Times New Roman"/>
                <a:cs typeface="Times New Roman"/>
                <a:sym typeface="Times New Roman"/>
              </a:defRPr>
            </a:pPr>
            <a:r>
              <a:t>İstenildiği takdirde alt başlıklarda “Başlık 3” stili kullanılabilir. Lütfen alt başlığın yalnızca ilk harflerini büyük yazınız.</a:t>
            </a:r>
          </a:p>
        </p:txBody>
      </p:sp>
      <p:pic>
        <p:nvPicPr>
          <p:cNvPr id="2" name="Resim 1">
            <a:extLst>
              <a:ext uri="{FF2B5EF4-FFF2-40B4-BE49-F238E27FC236}">
                <a16:creationId xmlns:a16="http://schemas.microsoft.com/office/drawing/2014/main" id="{5C6717DD-BE80-7E7F-FEDC-1524ADD0585D}"/>
              </a:ext>
            </a:extLst>
          </p:cNvPr>
          <p:cNvPicPr>
            <a:picLocks noChangeAspect="1"/>
          </p:cNvPicPr>
          <p:nvPr/>
        </p:nvPicPr>
        <p:blipFill>
          <a:blip r:embed="rId2"/>
          <a:stretch>
            <a:fillRect/>
          </a:stretch>
        </p:blipFill>
        <p:spPr>
          <a:xfrm>
            <a:off x="6629557" y="5999593"/>
            <a:ext cx="4953000" cy="742950"/>
          </a:xfrm>
          <a:prstGeom prst="rect">
            <a:avLst/>
          </a:prstGeom>
        </p:spPr>
      </p:pic>
      <p:pic>
        <p:nvPicPr>
          <p:cNvPr id="3" name="Resim 2">
            <a:extLst>
              <a:ext uri="{FF2B5EF4-FFF2-40B4-BE49-F238E27FC236}">
                <a16:creationId xmlns:a16="http://schemas.microsoft.com/office/drawing/2014/main" id="{F9887B0E-A173-023C-3FE4-FF34F00AD8A8}"/>
              </a:ext>
            </a:extLst>
          </p:cNvPr>
          <p:cNvPicPr>
            <a:picLocks noChangeAspect="1"/>
          </p:cNvPicPr>
          <p:nvPr/>
        </p:nvPicPr>
        <p:blipFill>
          <a:blip r:embed="rId3"/>
          <a:stretch>
            <a:fillRect/>
          </a:stretch>
        </p:blipFill>
        <p:spPr>
          <a:xfrm>
            <a:off x="1121863" y="0"/>
            <a:ext cx="796456" cy="962623"/>
          </a:xfrm>
          <a:prstGeom prst="rect">
            <a:avLst/>
          </a:prstGeom>
        </p:spPr>
      </p:pic>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914400" y="1371600"/>
            <a:ext cx="10363200" cy="1187571"/>
          </a:xfrm>
          <a:prstGeom prst="rect">
            <a:avLst/>
          </a:prstGeom>
        </p:spPr>
        <p:txBody>
          <a:bodyPr/>
          <a:lstStyle>
            <a:lvl1pPr algn="just">
              <a:spcBef>
                <a:spcPts val="600"/>
              </a:spcBef>
              <a:defRPr b="1">
                <a:latin typeface="Cambria"/>
                <a:ea typeface="Cambria"/>
                <a:cs typeface="Cambria"/>
                <a:sym typeface="Cambria"/>
              </a:defRPr>
            </a:lvl1pPr>
          </a:lstStyle>
          <a:p>
            <a:r>
              <a:t>BULGULAR (Başlık 2 stili)</a:t>
            </a:r>
          </a:p>
        </p:txBody>
      </p:sp>
      <p:sp>
        <p:nvSpPr>
          <p:cNvPr id="120" name="Content Placeholder 2"/>
          <p:cNvSpPr txBox="1">
            <a:spLocks noGrp="1"/>
          </p:cNvSpPr>
          <p:nvPr>
            <p:ph type="body" idx="1"/>
          </p:nvPr>
        </p:nvSpPr>
        <p:spPr>
          <a:xfrm>
            <a:off x="914399" y="2559170"/>
            <a:ext cx="10363201" cy="3382658"/>
          </a:xfrm>
          <a:prstGeom prst="rect">
            <a:avLst/>
          </a:prstGeom>
        </p:spPr>
        <p:txBody>
          <a:bodyPr/>
          <a:lstStyle/>
          <a:p>
            <a:pPr algn="just">
              <a:defRPr sz="1100">
                <a:latin typeface="Times New Roman"/>
                <a:ea typeface="Times New Roman"/>
                <a:cs typeface="Times New Roman"/>
                <a:sym typeface="Times New Roman"/>
              </a:defRPr>
            </a:pPr>
            <a:r>
              <a:t>Çalışmanın bulguları ve argümanları açıkça anlatılmalı ve örneklendirilmelidir. Sonuçlara ilişkin destekleyici şekil ve tablolar yazıya dahil edilebilir.</a:t>
            </a:r>
          </a:p>
          <a:p>
            <a:pPr algn="just">
              <a:defRPr sz="1100">
                <a:latin typeface="Times New Roman"/>
                <a:ea typeface="Times New Roman"/>
                <a:cs typeface="Times New Roman"/>
                <a:sym typeface="Times New Roman"/>
              </a:defRPr>
            </a:pPr>
            <a:r>
              <a:t>Tüm tablo ve şekiller ortalanmalıdır. Tablo satırları arasındaki boşluklar kaldırılmalıdır. Şekil ve tablolar numaralandırılmalıdır. Şekil başlıkları şeklin altına yerleştirilmelidir (Şekil 1). Tablo başlıkları üstte yer almalıdır (Tablo 1). Tüm alt yazılar için “Alt yazı Stili” kullanılmalıdır.</a:t>
            </a:r>
          </a:p>
          <a:p>
            <a:pPr algn="just">
              <a:defRPr sz="1100">
                <a:latin typeface="Times New Roman"/>
                <a:ea typeface="Times New Roman"/>
                <a:cs typeface="Times New Roman"/>
                <a:sym typeface="Times New Roman"/>
              </a:defRPr>
            </a:pPr>
            <a:r>
              <a:t>Denklemler metin boyunca ardışık olarak numaralandırılmalı ve numaralandırma denklemin sağında parantez içinde yapılmalıdır. Metindeki denklemleri hizalamak için lütfen aşağıdaki gibi kenar çizgileri olmayan 1x2'lik tabloyu kullanın. "Denklem" kelimesi cümle başı haricinde kullanıldığında “Denk." şeklinde kısaltılmalıdır. Denklem 1 örnek bir formülü gösterir, aynı zamanda Denk. 1 dairenin alanını tanımlar.</a:t>
            </a:r>
          </a:p>
        </p:txBody>
      </p:sp>
      <p:sp>
        <p:nvSpPr>
          <p:cNvPr id="121" name="TextBox 11"/>
          <p:cNvSpPr txBox="1"/>
          <p:nvPr/>
        </p:nvSpPr>
        <p:spPr>
          <a:xfrm>
            <a:off x="1253034" y="5994763"/>
            <a:ext cx="1988143" cy="2014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spcBef>
                <a:spcPts val="600"/>
              </a:spcBef>
              <a:defRPr sz="800" i="1">
                <a:solidFill>
                  <a:srgbClr val="404040"/>
                </a:solidFill>
                <a:latin typeface="Times New Roman"/>
                <a:ea typeface="Times New Roman"/>
                <a:cs typeface="Times New Roman"/>
                <a:sym typeface="Times New Roman"/>
              </a:defRPr>
            </a:lvl1pPr>
          </a:lstStyle>
          <a:p>
            <a:r>
              <a:t>Şekil 1. Başlık (Alt yazı Stili)</a:t>
            </a:r>
          </a:p>
        </p:txBody>
      </p:sp>
      <p:graphicFrame>
        <p:nvGraphicFramePr>
          <p:cNvPr id="122" name="Table 12"/>
          <p:cNvGraphicFramePr/>
          <p:nvPr/>
        </p:nvGraphicFramePr>
        <p:xfrm>
          <a:off x="4090578" y="4585063"/>
          <a:ext cx="2199009" cy="1148472"/>
        </p:xfrm>
        <a:graphic>
          <a:graphicData uri="http://schemas.openxmlformats.org/drawingml/2006/table">
            <a:tbl>
              <a:tblPr firstRow="1" firstCol="1" bandRow="1">
                <a:tableStyleId>{4C3C2611-4C71-4FC5-86AE-919BDF0F9419}</a:tableStyleId>
              </a:tblPr>
              <a:tblGrid>
                <a:gridCol w="733003">
                  <a:extLst>
                    <a:ext uri="{9D8B030D-6E8A-4147-A177-3AD203B41FA5}">
                      <a16:colId xmlns:a16="http://schemas.microsoft.com/office/drawing/2014/main" val="20000"/>
                    </a:ext>
                  </a:extLst>
                </a:gridCol>
                <a:gridCol w="733003">
                  <a:extLst>
                    <a:ext uri="{9D8B030D-6E8A-4147-A177-3AD203B41FA5}">
                      <a16:colId xmlns:a16="http://schemas.microsoft.com/office/drawing/2014/main" val="20001"/>
                    </a:ext>
                  </a:extLst>
                </a:gridCol>
                <a:gridCol w="733003">
                  <a:extLst>
                    <a:ext uri="{9D8B030D-6E8A-4147-A177-3AD203B41FA5}">
                      <a16:colId xmlns:a16="http://schemas.microsoft.com/office/drawing/2014/main" val="20002"/>
                    </a:ext>
                  </a:extLst>
                </a:gridCol>
              </a:tblGrid>
              <a:tr h="382824">
                <a:tc>
                  <a:txBody>
                    <a:bodyPr/>
                    <a:lstStyle/>
                    <a:p>
                      <a:pPr algn="just">
                        <a:spcBef>
                          <a:spcPts val="600"/>
                        </a:spcBef>
                        <a:defRPr sz="1800" b="0" cap="none" spc="0">
                          <a:solidFill>
                            <a:srgbClr val="000000"/>
                          </a:solidFill>
                        </a:defRPr>
                      </a:pPr>
                      <a:r>
                        <a:rPr sz="900" b="1">
                          <a:solidFill>
                            <a:srgbClr val="FFFFFF"/>
                          </a:solidFill>
                        </a:rPr>
                        <a:t>Örnek metin</a:t>
                      </a:r>
                    </a:p>
                  </a:txBody>
                  <a:tcPr marL="0" marR="0" marT="0" marB="0" horzOverflow="overflow"/>
                </a:tc>
                <a:tc>
                  <a:txBody>
                    <a:bodyPr/>
                    <a:lstStyle/>
                    <a:p>
                      <a:pPr algn="just">
                        <a:spcBef>
                          <a:spcPts val="600"/>
                        </a:spcBef>
                        <a:defRPr sz="1800" b="0" cap="none" spc="0">
                          <a:solidFill>
                            <a:srgbClr val="000000"/>
                          </a:solidFill>
                        </a:defRPr>
                      </a:pPr>
                      <a:r>
                        <a:rPr sz="900" b="1">
                          <a:solidFill>
                            <a:srgbClr val="FFFFFF"/>
                          </a:solidFill>
                        </a:rPr>
                        <a:t>Örnek metin</a:t>
                      </a:r>
                    </a:p>
                  </a:txBody>
                  <a:tcPr marL="0" marR="0" marT="0" marB="0" horzOverflow="overflow"/>
                </a:tc>
                <a:tc>
                  <a:txBody>
                    <a:bodyPr/>
                    <a:lstStyle/>
                    <a:p>
                      <a:pPr algn="just">
                        <a:spcBef>
                          <a:spcPts val="600"/>
                        </a:spcBef>
                        <a:defRPr sz="1800" b="0" cap="none" spc="0">
                          <a:solidFill>
                            <a:srgbClr val="000000"/>
                          </a:solidFill>
                        </a:defRPr>
                      </a:pPr>
                      <a:r>
                        <a:rPr sz="900" b="1">
                          <a:solidFill>
                            <a:srgbClr val="FFFFFF"/>
                          </a:solidFill>
                        </a:rPr>
                        <a:t>Örnek metin</a:t>
                      </a:r>
                    </a:p>
                  </a:txBody>
                  <a:tcPr marL="0" marR="0" marT="0" marB="0" horzOverflow="overflow"/>
                </a:tc>
                <a:extLst>
                  <a:ext uri="{0D108BD9-81ED-4DB2-BD59-A6C34878D82A}">
                    <a16:rowId xmlns:a16="http://schemas.microsoft.com/office/drawing/2014/main" val="10000"/>
                  </a:ext>
                </a:extLst>
              </a:tr>
              <a:tr h="382824">
                <a:tc>
                  <a:txBody>
                    <a:bodyPr/>
                    <a:lstStyle/>
                    <a:p>
                      <a:pPr algn="just">
                        <a:spcBef>
                          <a:spcPts val="600"/>
                        </a:spcBef>
                        <a:defRPr sz="1800" b="0" cap="none" spc="0">
                          <a:solidFill>
                            <a:srgbClr val="000000"/>
                          </a:solidFill>
                        </a:defRPr>
                      </a:pPr>
                      <a:r>
                        <a:rPr sz="900" b="1">
                          <a:solidFill>
                            <a:srgbClr val="FFFFFF"/>
                          </a:solidFill>
                        </a:rPr>
                        <a:t>Örnek metin</a:t>
                      </a:r>
                    </a:p>
                  </a:txBody>
                  <a:tcPr marL="0" marR="0" marT="0" marB="0" horzOverflow="overflow"/>
                </a:tc>
                <a:tc>
                  <a:txBody>
                    <a:bodyPr/>
                    <a:lstStyle/>
                    <a:p>
                      <a:pPr algn="just">
                        <a:spcBef>
                          <a:spcPts val="600"/>
                        </a:spcBef>
                        <a:defRPr sz="1800" cap="none" spc="0"/>
                      </a:pPr>
                      <a:r>
                        <a:rPr sz="900"/>
                        <a:t>Örnek metin</a:t>
                      </a:r>
                    </a:p>
                  </a:txBody>
                  <a:tcPr marL="0" marR="0" marT="0" marB="0" horzOverflow="overflow"/>
                </a:tc>
                <a:tc>
                  <a:txBody>
                    <a:bodyPr/>
                    <a:lstStyle/>
                    <a:p>
                      <a:pPr algn="just">
                        <a:spcBef>
                          <a:spcPts val="600"/>
                        </a:spcBef>
                        <a:defRPr sz="1800" cap="none" spc="0"/>
                      </a:pPr>
                      <a:r>
                        <a:rPr sz="900"/>
                        <a:t>Örnek metin</a:t>
                      </a:r>
                    </a:p>
                  </a:txBody>
                  <a:tcPr marL="0" marR="0" marT="0" marB="0" horzOverflow="overflow"/>
                </a:tc>
                <a:extLst>
                  <a:ext uri="{0D108BD9-81ED-4DB2-BD59-A6C34878D82A}">
                    <a16:rowId xmlns:a16="http://schemas.microsoft.com/office/drawing/2014/main" val="10001"/>
                  </a:ext>
                </a:extLst>
              </a:tr>
              <a:tr h="382824">
                <a:tc>
                  <a:txBody>
                    <a:bodyPr/>
                    <a:lstStyle/>
                    <a:p>
                      <a:pPr algn="just">
                        <a:spcBef>
                          <a:spcPts val="600"/>
                        </a:spcBef>
                        <a:defRPr sz="1800" b="0" cap="none" spc="0">
                          <a:solidFill>
                            <a:srgbClr val="000000"/>
                          </a:solidFill>
                        </a:defRPr>
                      </a:pPr>
                      <a:r>
                        <a:rPr sz="900" b="1">
                          <a:solidFill>
                            <a:srgbClr val="FFFFFF"/>
                          </a:solidFill>
                        </a:rPr>
                        <a:t>Örnek metin</a:t>
                      </a:r>
                    </a:p>
                  </a:txBody>
                  <a:tcPr marL="0" marR="0" marT="0" marB="0" horzOverflow="overflow"/>
                </a:tc>
                <a:tc>
                  <a:txBody>
                    <a:bodyPr/>
                    <a:lstStyle/>
                    <a:p>
                      <a:pPr algn="just">
                        <a:spcBef>
                          <a:spcPts val="600"/>
                        </a:spcBef>
                        <a:defRPr sz="1800" cap="none" spc="0"/>
                      </a:pPr>
                      <a:r>
                        <a:rPr sz="900"/>
                        <a:t>Örnek metin</a:t>
                      </a:r>
                    </a:p>
                  </a:txBody>
                  <a:tcPr marL="0" marR="0" marT="0" marB="0" horzOverflow="overflow"/>
                </a:tc>
                <a:tc>
                  <a:txBody>
                    <a:bodyPr/>
                    <a:lstStyle/>
                    <a:p>
                      <a:pPr algn="just">
                        <a:spcBef>
                          <a:spcPts val="600"/>
                        </a:spcBef>
                        <a:defRPr sz="1800" cap="none" spc="0"/>
                      </a:pPr>
                      <a:r>
                        <a:rPr sz="900"/>
                        <a:t>Örnek metin</a:t>
                      </a:r>
                    </a:p>
                  </a:txBody>
                  <a:tcPr marL="0" marR="0" marT="0" marB="0" horzOverflow="overflow"/>
                </a:tc>
                <a:extLst>
                  <a:ext uri="{0D108BD9-81ED-4DB2-BD59-A6C34878D82A}">
                    <a16:rowId xmlns:a16="http://schemas.microsoft.com/office/drawing/2014/main" val="10002"/>
                  </a:ext>
                </a:extLst>
              </a:tr>
            </a:tbl>
          </a:graphicData>
        </a:graphic>
      </p:graphicFrame>
      <p:sp>
        <p:nvSpPr>
          <p:cNvPr id="123" name="Rectangle 4"/>
          <p:cNvSpPr txBox="1"/>
          <p:nvPr/>
        </p:nvSpPr>
        <p:spPr>
          <a:xfrm>
            <a:off x="4298589" y="5777222"/>
            <a:ext cx="1751693" cy="22698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spAutoFit/>
          </a:bodyPr>
          <a:lstStyle>
            <a:lvl1pPr>
              <a:defRPr sz="1000" i="1">
                <a:solidFill>
                  <a:srgbClr val="404040"/>
                </a:solidFill>
                <a:latin typeface="Arial"/>
                <a:ea typeface="Arial"/>
                <a:cs typeface="Arial"/>
                <a:sym typeface="Arial"/>
              </a:defRPr>
            </a:lvl1pPr>
          </a:lstStyle>
          <a:p>
            <a:r>
              <a:t>Tablo 1. Başlık (Alt yazı Stili)</a:t>
            </a:r>
          </a:p>
        </p:txBody>
      </p:sp>
      <p:graphicFrame>
        <p:nvGraphicFramePr>
          <p:cNvPr id="124" name="Table 14"/>
          <p:cNvGraphicFramePr/>
          <p:nvPr/>
        </p:nvGraphicFramePr>
        <p:xfrm>
          <a:off x="6528975" y="4647815"/>
          <a:ext cx="4101465" cy="259080"/>
        </p:xfrm>
        <a:graphic>
          <a:graphicData uri="http://schemas.openxmlformats.org/drawingml/2006/table">
            <a:tbl>
              <a:tblPr firstCol="1" bandRow="1">
                <a:tableStyleId>{4C3C2611-4C71-4FC5-86AE-919BDF0F9419}</a:tableStyleId>
              </a:tblPr>
              <a:tblGrid>
                <a:gridCol w="3417570">
                  <a:extLst>
                    <a:ext uri="{9D8B030D-6E8A-4147-A177-3AD203B41FA5}">
                      <a16:colId xmlns:a16="http://schemas.microsoft.com/office/drawing/2014/main" val="20000"/>
                    </a:ext>
                  </a:extLst>
                </a:gridCol>
                <a:gridCol w="683895">
                  <a:extLst>
                    <a:ext uri="{9D8B030D-6E8A-4147-A177-3AD203B41FA5}">
                      <a16:colId xmlns:a16="http://schemas.microsoft.com/office/drawing/2014/main" val="20001"/>
                    </a:ext>
                  </a:extLst>
                </a:gridCol>
              </a:tblGrid>
              <a:tr h="259080">
                <a:tc>
                  <a:txBody>
                    <a:bodyPr/>
                    <a:lstStyle/>
                    <a:p>
                      <a:pPr algn="just">
                        <a:spcBef>
                          <a:spcPts val="600"/>
                        </a:spcBef>
                        <a:defRPr b="0" cap="none" spc="0">
                          <a:latin typeface="Cambria Math"/>
                          <a:ea typeface="Cambria Math"/>
                          <a:cs typeface="Cambria Math"/>
                          <a:sym typeface="Cambria Math"/>
                        </a:defRPr>
                      </a:pPr>
                      <a:r>
                        <a:rPr b="1">
                          <a:latin typeface="+mj-lt"/>
                          <a:ea typeface="+mj-ea"/>
                          <a:cs typeface="+mj-cs"/>
                          <a:sym typeface="Grandview Display"/>
                        </a:rPr>
                        <a:t>        </a:t>
                      </a:r>
                    </a:p>
                  </a:txBody>
                  <a:tcPr marL="0" marR="0" marT="0" marB="0" horzOverflow="overflow">
                    <a:lnB w="38100">
                      <a:solidFill>
                        <a:srgbClr val="FFFFFF"/>
                      </a:solidFill>
                    </a:lnB>
                  </a:tcPr>
                </a:tc>
                <a:tc>
                  <a:txBody>
                    <a:bodyPr/>
                    <a:lstStyle/>
                    <a:p>
                      <a:pPr>
                        <a:spcBef>
                          <a:spcPts val="600"/>
                        </a:spcBef>
                        <a:defRPr sz="1800" cap="none" spc="0"/>
                      </a:pPr>
                      <a:r>
                        <a:rPr sz="900" b="1">
                          <a:solidFill>
                            <a:srgbClr val="FFFFFF"/>
                          </a:solidFill>
                        </a:rPr>
                        <a:t>(1)</a:t>
                      </a:r>
                    </a:p>
                  </a:txBody>
                  <a:tcPr marL="0" marR="0" marT="0" marB="0" horzOverflow="overflow">
                    <a:lnB w="38100">
                      <a:solidFill>
                        <a:srgbClr val="FFFFFF"/>
                      </a:solidFill>
                    </a:lnB>
                    <a:solidFill>
                      <a:schemeClr val="accent1"/>
                    </a:solidFill>
                  </a:tcPr>
                </a:tc>
                <a:extLst>
                  <a:ext uri="{0D108BD9-81ED-4DB2-BD59-A6C34878D82A}">
                    <a16:rowId xmlns:a16="http://schemas.microsoft.com/office/drawing/2014/main" val="10000"/>
                  </a:ext>
                </a:extLst>
              </a:tr>
            </a:tbl>
          </a:graphicData>
        </a:graphic>
      </p:graphicFrame>
      <p:graphicFrame>
        <p:nvGraphicFramePr>
          <p:cNvPr id="127" name="2B Sütun Grafiği"/>
          <p:cNvGraphicFramePr/>
          <p:nvPr/>
        </p:nvGraphicFramePr>
        <p:xfrm>
          <a:off x="1025010" y="4541128"/>
          <a:ext cx="2444191" cy="1236342"/>
        </p:xfrm>
        <a:graphic>
          <a:graphicData uri="http://schemas.openxmlformats.org/drawingml/2006/chart">
            <c:chart xmlns:c="http://schemas.openxmlformats.org/drawingml/2006/chart" xmlns:r="http://schemas.openxmlformats.org/officeDocument/2006/relationships" r:id="rId2"/>
          </a:graphicData>
        </a:graphic>
      </p:graphicFrame>
      <p:pic>
        <p:nvPicPr>
          <p:cNvPr id="2" name="Resim 1">
            <a:extLst>
              <a:ext uri="{FF2B5EF4-FFF2-40B4-BE49-F238E27FC236}">
                <a16:creationId xmlns:a16="http://schemas.microsoft.com/office/drawing/2014/main" id="{5DD5F94A-FA3F-37D9-08B4-253F6A8373B0}"/>
              </a:ext>
            </a:extLst>
          </p:cNvPr>
          <p:cNvPicPr>
            <a:picLocks noChangeAspect="1"/>
          </p:cNvPicPr>
          <p:nvPr/>
        </p:nvPicPr>
        <p:blipFill>
          <a:blip r:embed="rId3"/>
          <a:stretch>
            <a:fillRect/>
          </a:stretch>
        </p:blipFill>
        <p:spPr>
          <a:xfrm>
            <a:off x="6629557" y="5999593"/>
            <a:ext cx="4953000" cy="742950"/>
          </a:xfrm>
          <a:prstGeom prst="rect">
            <a:avLst/>
          </a:prstGeom>
        </p:spPr>
      </p:pic>
      <p:pic>
        <p:nvPicPr>
          <p:cNvPr id="3" name="Resim 2">
            <a:extLst>
              <a:ext uri="{FF2B5EF4-FFF2-40B4-BE49-F238E27FC236}">
                <a16:creationId xmlns:a16="http://schemas.microsoft.com/office/drawing/2014/main" id="{32333839-1130-A763-6EC6-0CD5B949B40A}"/>
              </a:ext>
            </a:extLst>
          </p:cNvPr>
          <p:cNvPicPr>
            <a:picLocks noChangeAspect="1"/>
          </p:cNvPicPr>
          <p:nvPr/>
        </p:nvPicPr>
        <p:blipFill>
          <a:blip r:embed="rId4"/>
          <a:stretch>
            <a:fillRect/>
          </a:stretch>
        </p:blipFill>
        <p:spPr>
          <a:xfrm>
            <a:off x="1121863" y="0"/>
            <a:ext cx="796456" cy="962623"/>
          </a:xfrm>
          <a:prstGeom prst="rect">
            <a:avLst/>
          </a:prstGeom>
        </p:spPr>
      </p:pic>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Title 1"/>
          <p:cNvSpPr txBox="1">
            <a:spLocks noGrp="1"/>
          </p:cNvSpPr>
          <p:nvPr>
            <p:ph type="title"/>
          </p:nvPr>
        </p:nvSpPr>
        <p:spPr>
          <a:xfrm>
            <a:off x="914400" y="1371600"/>
            <a:ext cx="10363200" cy="1187571"/>
          </a:xfrm>
          <a:prstGeom prst="rect">
            <a:avLst/>
          </a:prstGeom>
        </p:spPr>
        <p:txBody>
          <a:bodyPr/>
          <a:lstStyle>
            <a:lvl1pPr algn="just">
              <a:spcBef>
                <a:spcPts val="600"/>
              </a:spcBef>
              <a:defRPr sz="3600" b="1">
                <a:latin typeface="Cambria"/>
                <a:ea typeface="Cambria"/>
                <a:cs typeface="Cambria"/>
                <a:sym typeface="Cambria"/>
              </a:defRPr>
            </a:lvl1pPr>
          </a:lstStyle>
          <a:p>
            <a:r>
              <a:t>TARTIŞMA VE SONUÇLAR (Başlık 2 stili)</a:t>
            </a:r>
          </a:p>
        </p:txBody>
      </p:sp>
      <p:sp>
        <p:nvSpPr>
          <p:cNvPr id="130" name="Content Placeholder 2"/>
          <p:cNvSpPr txBox="1">
            <a:spLocks noGrp="1"/>
          </p:cNvSpPr>
          <p:nvPr>
            <p:ph type="body" idx="1"/>
          </p:nvPr>
        </p:nvSpPr>
        <p:spPr>
          <a:xfrm>
            <a:off x="914399" y="2559170"/>
            <a:ext cx="10363201" cy="3382658"/>
          </a:xfrm>
          <a:prstGeom prst="rect">
            <a:avLst/>
          </a:prstGeom>
        </p:spPr>
        <p:txBody>
          <a:bodyPr/>
          <a:lstStyle>
            <a:lvl1pPr algn="just">
              <a:defRPr sz="1800">
                <a:latin typeface="Times New Roman"/>
                <a:ea typeface="Times New Roman"/>
                <a:cs typeface="Times New Roman"/>
                <a:sym typeface="Times New Roman"/>
              </a:defRPr>
            </a:lvl1pPr>
          </a:lstStyle>
          <a:p>
            <a:r>
              <a:t>Tartışma ve Sonuçlar, sonuçlardan çıkarılan ilke ve genellemeleri, bu ilke ve genellemelerin istisnalarını veya sorunlarını, çalışmanın teorik ve/veya pratik sonuçlarını ve önerileri içermelidir.</a:t>
            </a:r>
          </a:p>
        </p:txBody>
      </p:sp>
      <p:pic>
        <p:nvPicPr>
          <p:cNvPr id="2" name="Resim 1">
            <a:extLst>
              <a:ext uri="{FF2B5EF4-FFF2-40B4-BE49-F238E27FC236}">
                <a16:creationId xmlns:a16="http://schemas.microsoft.com/office/drawing/2014/main" id="{CFA38E49-A5A2-964E-347F-626B8E9E8301}"/>
              </a:ext>
            </a:extLst>
          </p:cNvPr>
          <p:cNvPicPr>
            <a:picLocks noChangeAspect="1"/>
          </p:cNvPicPr>
          <p:nvPr/>
        </p:nvPicPr>
        <p:blipFill>
          <a:blip r:embed="rId2"/>
          <a:stretch>
            <a:fillRect/>
          </a:stretch>
        </p:blipFill>
        <p:spPr>
          <a:xfrm>
            <a:off x="6629557" y="5999593"/>
            <a:ext cx="4953000" cy="742950"/>
          </a:xfrm>
          <a:prstGeom prst="rect">
            <a:avLst/>
          </a:prstGeom>
        </p:spPr>
      </p:pic>
      <p:pic>
        <p:nvPicPr>
          <p:cNvPr id="3" name="Resim 2">
            <a:extLst>
              <a:ext uri="{FF2B5EF4-FFF2-40B4-BE49-F238E27FC236}">
                <a16:creationId xmlns:a16="http://schemas.microsoft.com/office/drawing/2014/main" id="{D1E012F6-376E-6A65-83FD-F739B96CD57D}"/>
              </a:ext>
            </a:extLst>
          </p:cNvPr>
          <p:cNvPicPr>
            <a:picLocks noChangeAspect="1"/>
          </p:cNvPicPr>
          <p:nvPr/>
        </p:nvPicPr>
        <p:blipFill>
          <a:blip r:embed="rId3"/>
          <a:stretch>
            <a:fillRect/>
          </a:stretch>
        </p:blipFill>
        <p:spPr>
          <a:xfrm>
            <a:off x="1121863" y="0"/>
            <a:ext cx="796456" cy="962623"/>
          </a:xfrm>
          <a:prstGeom prst="rect">
            <a:avLst/>
          </a:prstGeom>
        </p:spPr>
      </p:pic>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Title 1"/>
          <p:cNvSpPr txBox="1">
            <a:spLocks noGrp="1"/>
          </p:cNvSpPr>
          <p:nvPr>
            <p:ph type="title"/>
          </p:nvPr>
        </p:nvSpPr>
        <p:spPr>
          <a:xfrm>
            <a:off x="914400" y="1371600"/>
            <a:ext cx="10363200" cy="1187571"/>
          </a:xfrm>
          <a:prstGeom prst="rect">
            <a:avLst/>
          </a:prstGeom>
        </p:spPr>
        <p:txBody>
          <a:bodyPr/>
          <a:lstStyle>
            <a:lvl1pPr algn="just">
              <a:spcBef>
                <a:spcPts val="600"/>
              </a:spcBef>
              <a:defRPr b="1">
                <a:latin typeface="Cambria"/>
                <a:ea typeface="Cambria"/>
                <a:cs typeface="Cambria"/>
                <a:sym typeface="Cambria"/>
              </a:defRPr>
            </a:lvl1pPr>
          </a:lstStyle>
          <a:p>
            <a:r>
              <a:t>KAYNAKLAR (Başlık 2 stili)</a:t>
            </a:r>
          </a:p>
        </p:txBody>
      </p:sp>
      <p:sp>
        <p:nvSpPr>
          <p:cNvPr id="135" name="Content Placeholder 2"/>
          <p:cNvSpPr txBox="1">
            <a:spLocks noGrp="1"/>
          </p:cNvSpPr>
          <p:nvPr>
            <p:ph type="body" idx="1"/>
          </p:nvPr>
        </p:nvSpPr>
        <p:spPr>
          <a:xfrm>
            <a:off x="914399" y="2559170"/>
            <a:ext cx="10363201" cy="3382658"/>
          </a:xfrm>
          <a:prstGeom prst="rect">
            <a:avLst/>
          </a:prstGeom>
        </p:spPr>
        <p:txBody>
          <a:bodyPr/>
          <a:lstStyle/>
          <a:p>
            <a:pPr algn="just">
              <a:defRPr sz="1800">
                <a:latin typeface="Times New Roman"/>
                <a:ea typeface="Times New Roman"/>
                <a:cs typeface="Times New Roman"/>
                <a:sym typeface="Times New Roman"/>
              </a:defRPr>
            </a:pPr>
            <a:r>
              <a:t>Kaynaklar, Referans Stili kullanılarak alfabetik sırayla listelenmeli ve Amerikan Psikoloji Derneği, Altıncı Baskısına uygun bir formatta sunulmalıdır: </a:t>
            </a:r>
            <a:r>
              <a:rPr u="sng">
                <a:solidFill>
                  <a:schemeClr val="accent6"/>
                </a:solidFill>
                <a:uFill>
                  <a:solidFill>
                    <a:schemeClr val="accent6"/>
                  </a:solidFill>
                </a:uFill>
                <a:hlinkClick r:id="rId2"/>
              </a:rPr>
              <a:t>http://www.apastyle.org/manual/</a:t>
            </a:r>
          </a:p>
        </p:txBody>
      </p:sp>
      <p:pic>
        <p:nvPicPr>
          <p:cNvPr id="2" name="Resim 1">
            <a:extLst>
              <a:ext uri="{FF2B5EF4-FFF2-40B4-BE49-F238E27FC236}">
                <a16:creationId xmlns:a16="http://schemas.microsoft.com/office/drawing/2014/main" id="{3BD3F148-F666-5F84-F320-A896F7E26ABB}"/>
              </a:ext>
            </a:extLst>
          </p:cNvPr>
          <p:cNvPicPr>
            <a:picLocks noChangeAspect="1"/>
          </p:cNvPicPr>
          <p:nvPr/>
        </p:nvPicPr>
        <p:blipFill>
          <a:blip r:embed="rId3"/>
          <a:stretch>
            <a:fillRect/>
          </a:stretch>
        </p:blipFill>
        <p:spPr>
          <a:xfrm>
            <a:off x="6629557" y="5999593"/>
            <a:ext cx="4953000" cy="742950"/>
          </a:xfrm>
          <a:prstGeom prst="rect">
            <a:avLst/>
          </a:prstGeom>
        </p:spPr>
      </p:pic>
      <p:pic>
        <p:nvPicPr>
          <p:cNvPr id="3" name="Resim 2">
            <a:extLst>
              <a:ext uri="{FF2B5EF4-FFF2-40B4-BE49-F238E27FC236}">
                <a16:creationId xmlns:a16="http://schemas.microsoft.com/office/drawing/2014/main" id="{1564056B-1AF3-CC74-FE2D-43360B74288B}"/>
              </a:ext>
            </a:extLst>
          </p:cNvPr>
          <p:cNvPicPr>
            <a:picLocks noChangeAspect="1"/>
          </p:cNvPicPr>
          <p:nvPr/>
        </p:nvPicPr>
        <p:blipFill>
          <a:blip r:embed="rId4"/>
          <a:stretch>
            <a:fillRect/>
          </a:stretch>
        </p:blipFill>
        <p:spPr>
          <a:xfrm>
            <a:off x="1121863" y="0"/>
            <a:ext cx="796456" cy="962623"/>
          </a:xfrm>
          <a:prstGeom prst="rect">
            <a:avLst/>
          </a:prstGeom>
        </p:spPr>
      </p:pic>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Title 1"/>
          <p:cNvSpPr txBox="1">
            <a:spLocks noGrp="1"/>
          </p:cNvSpPr>
          <p:nvPr>
            <p:ph type="title"/>
          </p:nvPr>
        </p:nvSpPr>
        <p:spPr>
          <a:xfrm>
            <a:off x="914400" y="1371600"/>
            <a:ext cx="10363200" cy="1187571"/>
          </a:xfrm>
          <a:prstGeom prst="rect">
            <a:avLst/>
          </a:prstGeom>
        </p:spPr>
        <p:txBody>
          <a:bodyPr/>
          <a:lstStyle>
            <a:lvl1pPr algn="just">
              <a:spcBef>
                <a:spcPts val="600"/>
              </a:spcBef>
              <a:defRPr b="1">
                <a:latin typeface="Cambria"/>
                <a:ea typeface="Cambria"/>
                <a:cs typeface="Cambria"/>
                <a:sym typeface="Cambria"/>
              </a:defRPr>
            </a:lvl1pPr>
          </a:lstStyle>
          <a:p>
            <a:r>
              <a:t>YAZARLAR için KILAVUZ</a:t>
            </a:r>
          </a:p>
        </p:txBody>
      </p:sp>
      <p:sp>
        <p:nvSpPr>
          <p:cNvPr id="140" name="Content Placeholder 2"/>
          <p:cNvSpPr txBox="1">
            <a:spLocks noGrp="1"/>
          </p:cNvSpPr>
          <p:nvPr>
            <p:ph type="body" sz="half" idx="1"/>
          </p:nvPr>
        </p:nvSpPr>
        <p:spPr>
          <a:xfrm>
            <a:off x="914400" y="2237410"/>
            <a:ext cx="10363200" cy="2421904"/>
          </a:xfrm>
          <a:prstGeom prst="rect">
            <a:avLst/>
          </a:prstGeom>
        </p:spPr>
        <p:txBody>
          <a:bodyPr/>
          <a:lstStyle/>
          <a:p>
            <a:pPr algn="just">
              <a:lnSpc>
                <a:spcPct val="108000"/>
              </a:lnSpc>
              <a:defRPr sz="1500">
                <a:latin typeface="Times New Roman"/>
                <a:ea typeface="Times New Roman"/>
                <a:cs typeface="Times New Roman"/>
                <a:sym typeface="Times New Roman"/>
              </a:defRPr>
            </a:pPr>
            <a:r>
              <a:t>Konferansta çift-kör inceleme kullanılır; bu, inceleme süreci boyunca hem hakemlerin hem de yazarların kimliklerinin hakemlerden (ve bunun tersi de geçerlidir) tasarlandığı anlamına gelir. Bunu kolaylaştırmak için yazarların, bildirilerini kimliklerini açığa çıkarmayacak şekilde hazırlamasını ve bildirinin hiçbir yerinde isimlerinin geçmemesini sağlamaları gerekmektedir. </a:t>
            </a:r>
            <a:r>
              <a:rPr>
                <a:solidFill>
                  <a:srgbClr val="FF0000"/>
                </a:solidFill>
              </a:rPr>
              <a:t>Gönderilen bildirinin daha önce herhangi bir yerde yayınlanmamış olması ve başka bir yerde yayınlanmak üzere değerlendirme sürecine alınmamış olması gerekmektedir. Bildirinin bilimsel sorumluluğu yazara aittir.</a:t>
            </a:r>
          </a:p>
          <a:p>
            <a:pPr algn="just">
              <a:lnSpc>
                <a:spcPct val="108000"/>
              </a:lnSpc>
              <a:defRPr sz="1500">
                <a:latin typeface="Times New Roman"/>
                <a:ea typeface="Times New Roman"/>
                <a:cs typeface="Times New Roman"/>
                <a:sym typeface="Times New Roman"/>
              </a:defRPr>
            </a:pPr>
            <a:r>
              <a:t>Bildiriler Türkçe'nin yanı sıra İngilizce olarak da .doc veya .docx formatları kullanılarak gönderilmelidir. Yazılar aşağıdaki başlıkları içerecek şekilde bu şablon kullanılarak yazılmalıdır:</a:t>
            </a:r>
          </a:p>
        </p:txBody>
      </p:sp>
      <p:sp>
        <p:nvSpPr>
          <p:cNvPr id="141" name="TextBox 5"/>
          <p:cNvSpPr txBox="1"/>
          <p:nvPr/>
        </p:nvSpPr>
        <p:spPr>
          <a:xfrm>
            <a:off x="1993790" y="4382642"/>
            <a:ext cx="3782145" cy="17254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marL="342900" indent="-342900" algn="just">
              <a:spcBef>
                <a:spcPts val="600"/>
              </a:spcBef>
              <a:buSzPct val="100000"/>
              <a:buFont typeface="Symbol"/>
              <a:buChar char="·"/>
              <a:defRPr sz="800">
                <a:latin typeface="Times New Roman"/>
                <a:ea typeface="Times New Roman"/>
                <a:cs typeface="Times New Roman"/>
                <a:sym typeface="Times New Roman"/>
              </a:defRPr>
            </a:pPr>
            <a:r>
              <a:t>Başlık- Özet- Anahtar kelimeler (İngilizce), </a:t>
            </a:r>
          </a:p>
          <a:p>
            <a:pPr marL="342900" indent="-342900" algn="just">
              <a:spcBef>
                <a:spcPts val="600"/>
              </a:spcBef>
              <a:buSzPct val="100000"/>
              <a:buFont typeface="Symbol"/>
              <a:buChar char="·"/>
              <a:defRPr sz="800">
                <a:latin typeface="Times New Roman"/>
                <a:ea typeface="Times New Roman"/>
                <a:cs typeface="Times New Roman"/>
                <a:sym typeface="Times New Roman"/>
              </a:defRPr>
            </a:pPr>
            <a:r>
              <a:t>Başlık- Özet- Anahtar kelimeler (Türkçe), </a:t>
            </a:r>
          </a:p>
          <a:p>
            <a:pPr marL="342900" indent="-342900" algn="just">
              <a:spcBef>
                <a:spcPts val="600"/>
              </a:spcBef>
              <a:buSzPct val="100000"/>
              <a:buFont typeface="Symbol"/>
              <a:buChar char="·"/>
              <a:defRPr sz="800">
                <a:latin typeface="Times New Roman"/>
                <a:ea typeface="Times New Roman"/>
                <a:cs typeface="Times New Roman"/>
                <a:sym typeface="Times New Roman"/>
              </a:defRPr>
            </a:pPr>
            <a:r>
              <a:t>Giriş, </a:t>
            </a:r>
          </a:p>
          <a:p>
            <a:pPr marL="342900" indent="-342900" algn="just">
              <a:spcBef>
                <a:spcPts val="600"/>
              </a:spcBef>
              <a:buSzPct val="100000"/>
              <a:buFont typeface="Symbol"/>
              <a:buChar char="·"/>
              <a:defRPr sz="800">
                <a:latin typeface="Times New Roman"/>
                <a:ea typeface="Times New Roman"/>
                <a:cs typeface="Times New Roman"/>
                <a:sym typeface="Times New Roman"/>
              </a:defRPr>
            </a:pPr>
            <a:r>
              <a:t>Yöntemler, </a:t>
            </a:r>
          </a:p>
          <a:p>
            <a:pPr marL="342900" indent="-342900" algn="just">
              <a:spcBef>
                <a:spcPts val="600"/>
              </a:spcBef>
              <a:buSzPct val="100000"/>
              <a:buFont typeface="Symbol"/>
              <a:buChar char="·"/>
              <a:defRPr sz="800">
                <a:latin typeface="Times New Roman"/>
                <a:ea typeface="Times New Roman"/>
                <a:cs typeface="Times New Roman"/>
                <a:sym typeface="Times New Roman"/>
              </a:defRPr>
            </a:pPr>
            <a:r>
              <a:t>Bulgular, </a:t>
            </a:r>
          </a:p>
          <a:p>
            <a:pPr marL="342900" indent="-342900" algn="just">
              <a:spcBef>
                <a:spcPts val="600"/>
              </a:spcBef>
              <a:buSzPct val="100000"/>
              <a:buFont typeface="Symbol"/>
              <a:buChar char="·"/>
              <a:defRPr sz="800">
                <a:latin typeface="Times New Roman"/>
                <a:ea typeface="Times New Roman"/>
                <a:cs typeface="Times New Roman"/>
                <a:sym typeface="Times New Roman"/>
              </a:defRPr>
            </a:pPr>
            <a:r>
              <a:t>Tartışma ve Sonuçlar, </a:t>
            </a:r>
          </a:p>
          <a:p>
            <a:pPr marL="342900" indent="-342900" algn="just">
              <a:spcBef>
                <a:spcPts val="600"/>
              </a:spcBef>
              <a:buSzPct val="100000"/>
              <a:buFont typeface="Symbol"/>
              <a:buChar char="·"/>
              <a:defRPr sz="800">
                <a:latin typeface="Times New Roman"/>
                <a:ea typeface="Times New Roman"/>
                <a:cs typeface="Times New Roman"/>
                <a:sym typeface="Times New Roman"/>
              </a:defRPr>
            </a:pPr>
            <a:r>
              <a:t>(gerekiyorsa) Teşekkürler,</a:t>
            </a:r>
          </a:p>
          <a:p>
            <a:pPr marL="342900" indent="-342900" algn="just">
              <a:spcBef>
                <a:spcPts val="600"/>
              </a:spcBef>
              <a:buSzPct val="100000"/>
              <a:buFont typeface="Symbol"/>
              <a:buChar char="·"/>
              <a:defRPr sz="800">
                <a:latin typeface="Times New Roman"/>
                <a:ea typeface="Times New Roman"/>
                <a:cs typeface="Times New Roman"/>
                <a:sym typeface="Times New Roman"/>
              </a:defRPr>
            </a:pPr>
            <a:r>
              <a:t>Kaynaklar ve </a:t>
            </a:r>
          </a:p>
          <a:p>
            <a:pPr marL="342900" indent="-342900" algn="just">
              <a:spcBef>
                <a:spcPts val="600"/>
              </a:spcBef>
              <a:buSzPct val="100000"/>
              <a:buFont typeface="Symbol"/>
              <a:buChar char="·"/>
              <a:defRPr sz="800">
                <a:latin typeface="Times New Roman"/>
                <a:ea typeface="Times New Roman"/>
                <a:cs typeface="Times New Roman"/>
                <a:sym typeface="Times New Roman"/>
              </a:defRPr>
            </a:pPr>
            <a:r>
              <a:t>(gerekirse) Ek Dosyalar.</a:t>
            </a:r>
          </a:p>
        </p:txBody>
      </p:sp>
      <p:pic>
        <p:nvPicPr>
          <p:cNvPr id="2" name="Resim 1">
            <a:extLst>
              <a:ext uri="{FF2B5EF4-FFF2-40B4-BE49-F238E27FC236}">
                <a16:creationId xmlns:a16="http://schemas.microsoft.com/office/drawing/2014/main" id="{989ADB7C-D9B9-D4A9-61F4-52D416E06BFE}"/>
              </a:ext>
            </a:extLst>
          </p:cNvPr>
          <p:cNvPicPr>
            <a:picLocks noChangeAspect="1"/>
          </p:cNvPicPr>
          <p:nvPr/>
        </p:nvPicPr>
        <p:blipFill>
          <a:blip r:embed="rId2"/>
          <a:stretch>
            <a:fillRect/>
          </a:stretch>
        </p:blipFill>
        <p:spPr>
          <a:xfrm>
            <a:off x="6629557" y="5999593"/>
            <a:ext cx="4953000" cy="742950"/>
          </a:xfrm>
          <a:prstGeom prst="rect">
            <a:avLst/>
          </a:prstGeom>
        </p:spPr>
      </p:pic>
      <p:pic>
        <p:nvPicPr>
          <p:cNvPr id="3" name="Resim 2">
            <a:extLst>
              <a:ext uri="{FF2B5EF4-FFF2-40B4-BE49-F238E27FC236}">
                <a16:creationId xmlns:a16="http://schemas.microsoft.com/office/drawing/2014/main" id="{55D00FF2-37E2-823D-A8F8-BD4157DB4044}"/>
              </a:ext>
            </a:extLst>
          </p:cNvPr>
          <p:cNvPicPr>
            <a:picLocks noChangeAspect="1"/>
          </p:cNvPicPr>
          <p:nvPr/>
        </p:nvPicPr>
        <p:blipFill>
          <a:blip r:embed="rId3"/>
          <a:stretch>
            <a:fillRect/>
          </a:stretch>
        </p:blipFill>
        <p:spPr>
          <a:xfrm>
            <a:off x="1121863" y="0"/>
            <a:ext cx="796456" cy="962623"/>
          </a:xfrm>
          <a:prstGeom prst="rect">
            <a:avLst/>
          </a:prstGeom>
        </p:spPr>
      </p:pic>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Title 1"/>
          <p:cNvSpPr txBox="1">
            <a:spLocks noGrp="1"/>
          </p:cNvSpPr>
          <p:nvPr>
            <p:ph type="title"/>
          </p:nvPr>
        </p:nvSpPr>
        <p:spPr>
          <a:xfrm>
            <a:off x="914400" y="1371600"/>
            <a:ext cx="10363200" cy="1187571"/>
          </a:xfrm>
          <a:prstGeom prst="rect">
            <a:avLst/>
          </a:prstGeom>
        </p:spPr>
        <p:txBody>
          <a:bodyPr/>
          <a:lstStyle>
            <a:lvl1pPr algn="just">
              <a:spcBef>
                <a:spcPts val="600"/>
              </a:spcBef>
              <a:defRPr b="1">
                <a:latin typeface="Cambria"/>
                <a:ea typeface="Cambria"/>
                <a:cs typeface="Cambria"/>
                <a:sym typeface="Cambria"/>
              </a:defRPr>
            </a:lvl1pPr>
          </a:lstStyle>
          <a:p>
            <a:r>
              <a:t>YAZARLAR için KILAVUZ</a:t>
            </a:r>
          </a:p>
        </p:txBody>
      </p:sp>
      <p:sp>
        <p:nvSpPr>
          <p:cNvPr id="146" name="Content Placeholder 2"/>
          <p:cNvSpPr txBox="1">
            <a:spLocks noGrp="1"/>
          </p:cNvSpPr>
          <p:nvPr>
            <p:ph type="body" sz="half" idx="1"/>
          </p:nvPr>
        </p:nvSpPr>
        <p:spPr>
          <a:xfrm>
            <a:off x="914399" y="2559170"/>
            <a:ext cx="10363201" cy="2421904"/>
          </a:xfrm>
          <a:prstGeom prst="rect">
            <a:avLst/>
          </a:prstGeom>
        </p:spPr>
        <p:txBody>
          <a:bodyPr/>
          <a:lstStyle/>
          <a:p>
            <a:pPr algn="just">
              <a:defRPr sz="1800">
                <a:latin typeface="Times New Roman"/>
                <a:ea typeface="Times New Roman"/>
                <a:cs typeface="Times New Roman"/>
                <a:sym typeface="Times New Roman"/>
              </a:defRPr>
            </a:pPr>
            <a:r>
              <a:t>Yalnızca alt başlıkların isimlendirilmesi konusunda esneklik mevcuttur.</a:t>
            </a:r>
          </a:p>
          <a:p>
            <a:pPr algn="just">
              <a:defRPr sz="1800">
                <a:latin typeface="Times New Roman"/>
                <a:ea typeface="Times New Roman"/>
                <a:cs typeface="Times New Roman"/>
                <a:sym typeface="Times New Roman"/>
              </a:defRPr>
            </a:pPr>
            <a:r>
              <a:t>Bildiriler Times New Roman yazı tipinde, tek satır aralığıyla ve 9 punto (“gövde metni” stilinde) yazılmalıdır. Bildiriler şekil, tablo ve/veya görsel içerebilir. Sayfa formatı 16,5cm x 23,5cm (genişlik x yükseklik) boyutunda, kenar boşlukları üstten 2 cm, sağdan soldan ve alttan 1,5 cm genişliğinde olmalıdır. </a:t>
            </a:r>
            <a:r>
              <a:rPr b="1" u="sng"/>
              <a:t>Yazılar, kaynaklar dahil en fazla on sayfa olmalı</a:t>
            </a:r>
            <a:r>
              <a:t> ve sayfalar numaralandırılmamalıdır. Paragraflar arasındaki boşluklar önce "0 nk", sonra "6 nk" olmalıdır.</a:t>
            </a:r>
          </a:p>
        </p:txBody>
      </p:sp>
      <p:pic>
        <p:nvPicPr>
          <p:cNvPr id="2" name="Resim 1">
            <a:extLst>
              <a:ext uri="{FF2B5EF4-FFF2-40B4-BE49-F238E27FC236}">
                <a16:creationId xmlns:a16="http://schemas.microsoft.com/office/drawing/2014/main" id="{3E2FF2A8-CE90-D582-0C8C-B431C8EE5889}"/>
              </a:ext>
            </a:extLst>
          </p:cNvPr>
          <p:cNvPicPr>
            <a:picLocks noChangeAspect="1"/>
          </p:cNvPicPr>
          <p:nvPr/>
        </p:nvPicPr>
        <p:blipFill>
          <a:blip r:embed="rId2"/>
          <a:stretch>
            <a:fillRect/>
          </a:stretch>
        </p:blipFill>
        <p:spPr>
          <a:xfrm>
            <a:off x="6629557" y="5999593"/>
            <a:ext cx="4953000" cy="742950"/>
          </a:xfrm>
          <a:prstGeom prst="rect">
            <a:avLst/>
          </a:prstGeom>
        </p:spPr>
      </p:pic>
      <p:pic>
        <p:nvPicPr>
          <p:cNvPr id="3" name="Resim 2">
            <a:extLst>
              <a:ext uri="{FF2B5EF4-FFF2-40B4-BE49-F238E27FC236}">
                <a16:creationId xmlns:a16="http://schemas.microsoft.com/office/drawing/2014/main" id="{F5CFF734-49D8-24CF-E78E-2F1B7894CC7F}"/>
              </a:ext>
            </a:extLst>
          </p:cNvPr>
          <p:cNvPicPr>
            <a:picLocks noChangeAspect="1"/>
          </p:cNvPicPr>
          <p:nvPr/>
        </p:nvPicPr>
        <p:blipFill>
          <a:blip r:embed="rId3"/>
          <a:stretch>
            <a:fillRect/>
          </a:stretch>
        </p:blipFill>
        <p:spPr>
          <a:xfrm>
            <a:off x="1121863" y="0"/>
            <a:ext cx="796456" cy="962623"/>
          </a:xfrm>
          <a:prstGeom prst="rect">
            <a:avLst/>
          </a:prstGeom>
        </p:spPr>
      </p:pic>
    </p:spTree>
  </p:cSld>
  <p:clrMapOvr>
    <a:masterClrMapping/>
  </p:clrMapOvr>
  <p:transition spd="med"/>
</p:sld>
</file>

<file path=ppt/theme/theme1.xml><?xml version="1.0" encoding="utf-8"?>
<a:theme xmlns:a="http://schemas.openxmlformats.org/drawingml/2006/main" name="DashVTI">
  <a:themeElements>
    <a:clrScheme name="DashVTI">
      <a:dk1>
        <a:srgbClr val="000000"/>
      </a:dk1>
      <a:lt1>
        <a:srgbClr val="FFFFFF"/>
      </a:lt1>
      <a:dk2>
        <a:srgbClr val="A7A7A7"/>
      </a:dk2>
      <a:lt2>
        <a:srgbClr val="535353"/>
      </a:lt2>
      <a:accent1>
        <a:srgbClr val="1973EB"/>
      </a:accent1>
      <a:accent2>
        <a:srgbClr val="25C8A2"/>
      </a:accent2>
      <a:accent3>
        <a:srgbClr val="BF8ED1"/>
      </a:accent3>
      <a:accent4>
        <a:srgbClr val="FE733C"/>
      </a:accent4>
      <a:accent5>
        <a:srgbClr val="FE5A5A"/>
      </a:accent5>
      <a:accent6>
        <a:srgbClr val="1AC16E"/>
      </a:accent6>
      <a:hlink>
        <a:srgbClr val="0000FF"/>
      </a:hlink>
      <a:folHlink>
        <a:srgbClr val="FF00FF"/>
      </a:folHlink>
    </a:clrScheme>
    <a:fontScheme name="DashVTI">
      <a:majorFont>
        <a:latin typeface="Grandview Display"/>
        <a:ea typeface="Grandview Display"/>
        <a:cs typeface="Grandview Display"/>
      </a:majorFont>
      <a:minorFont>
        <a:latin typeface="Helvetica"/>
        <a:ea typeface="Helvetica"/>
        <a:cs typeface="Helvetica"/>
      </a:minorFont>
    </a:fontScheme>
    <a:fmtScheme name="DashVTI">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Grandview Display"/>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Grandview Display"/>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ashVTI">
  <a:themeElements>
    <a:clrScheme name="DashVTI">
      <a:dk1>
        <a:srgbClr val="000000"/>
      </a:dk1>
      <a:lt1>
        <a:srgbClr val="FFFFFF"/>
      </a:lt1>
      <a:dk2>
        <a:srgbClr val="A7A7A7"/>
      </a:dk2>
      <a:lt2>
        <a:srgbClr val="535353"/>
      </a:lt2>
      <a:accent1>
        <a:srgbClr val="1973EB"/>
      </a:accent1>
      <a:accent2>
        <a:srgbClr val="25C8A2"/>
      </a:accent2>
      <a:accent3>
        <a:srgbClr val="BF8ED1"/>
      </a:accent3>
      <a:accent4>
        <a:srgbClr val="FE733C"/>
      </a:accent4>
      <a:accent5>
        <a:srgbClr val="FE5A5A"/>
      </a:accent5>
      <a:accent6>
        <a:srgbClr val="1AC16E"/>
      </a:accent6>
      <a:hlink>
        <a:srgbClr val="0000FF"/>
      </a:hlink>
      <a:folHlink>
        <a:srgbClr val="FF00FF"/>
      </a:folHlink>
    </a:clrScheme>
    <a:fontScheme name="DashVTI">
      <a:majorFont>
        <a:latin typeface="Grandview Display"/>
        <a:ea typeface="Grandview Display"/>
        <a:cs typeface="Grandview Display"/>
      </a:majorFont>
      <a:minorFont>
        <a:latin typeface="Helvetica"/>
        <a:ea typeface="Helvetica"/>
        <a:cs typeface="Helvetica"/>
      </a:minorFont>
    </a:fontScheme>
    <a:fmtScheme name="DashVTI">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Grandview Display"/>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Grandview Display"/>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6</TotalTime>
  <Words>791</Words>
  <Application>Microsoft Office PowerPoint</Application>
  <PresentationFormat>Geniş ekran</PresentationFormat>
  <Paragraphs>50</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Cambria</vt:lpstr>
      <vt:lpstr>Grandview Display</vt:lpstr>
      <vt:lpstr>Symbol</vt:lpstr>
      <vt:lpstr>DashVTI</vt:lpstr>
      <vt:lpstr> ŞABLON  Birinci Yazar, İkinci Yazar, Üçüncü Yazar  Kurum, Bölüm, Üniversite, Şehir, Ülke.Email: xxx@xxx.edu.tr Kurum, Bölüm, Üniversite, Şehir, Ülke.Email: xxx@xxx.edu.tr Kurum, Bölüm, Üniversite, Şehir, Ülke.Email: xxx@xxx.edu.tr  (Yazarlar için sunum şablonu ve makale kılavuzu) </vt:lpstr>
      <vt:lpstr>Özet</vt:lpstr>
      <vt:lpstr>GİRİŞ (Başlık 2 stili)</vt:lpstr>
      <vt:lpstr>YÖNTEM (Başlık 2 stili)</vt:lpstr>
      <vt:lpstr>BULGULAR (Başlık 2 stili)</vt:lpstr>
      <vt:lpstr>TARTIŞMA VE SONUÇLAR (Başlık 2 stili)</vt:lpstr>
      <vt:lpstr>KAYNAKLAR (Başlık 2 stili)</vt:lpstr>
      <vt:lpstr>YAZARLAR için KILAVUZ</vt:lpstr>
      <vt:lpstr>YAZARLAR için KILAVUZ</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ŞABLON  Birinci Yazar, İkinci Yazar, Üçüncü Yazar  Kurum, Bölüm, Üniversite, Şehir, Ülke.Email: xxx@xxx.edu.tr Kurum, Bölüm, Üniversite, Şehir, Ülke.Email: xxx@xxx.edu.tr Kurum, Bölüm, Üniversite, Şehir, Ülke.Email: xxx@xxx.edu.tr  (Yazarlar için sunum şablonu ve makale kılavuzu)</dc:title>
  <dc:creator>KGTU</dc:creator>
  <cp:lastModifiedBy>Tuğba SARI</cp:lastModifiedBy>
  <cp:revision>4</cp:revision>
  <dcterms:modified xsi:type="dcterms:W3CDTF">2024-05-13T12:48:02Z</dcterms:modified>
</cp:coreProperties>
</file>